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8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309 169,'112'0,"-112"43,-112-43,112-43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388 100,'19'58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823 675,'79'-1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900 656,'-1'52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897 653,'61'26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953 672,'-41'33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953 653,'2'66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953 671,'109'4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622,'-60'33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974 634,'-2'19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976 653,'12'1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632,'-49'28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407 158,'0'-47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640,'-6'20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661,'32'-5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760 779,'75'-3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832 738,'9'89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856 758,'4'43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856 775,'69'-7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984 764,'59'9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736,'-8'75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749,'0'49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727,'-3'96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409 111,'1'0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752,'-7'49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776,'79'22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875,'-1'-3,"1"0,0-1,1 1,2-2,2 0,1 1,-1-2,1 1,1 1,0 0,-1 1,-2 1,2-2,-2 1,-1 3,1 0,0 0,-1 0,0-2,0 4,-2 2,1-1,0 0,-2 2,0-2,1 1,0 1,-1-1,0-1,0 1,0-1,-3 1,3 0,0-1,0 0,-1 0,-1 1,0-1,-2 1,1-3,-1 2,1-1,0-2,-1 2,0-2,0 0,1-1,0 1,0-3,1-1,-2 2,1 2,1-3,-1 2,0-3,2 1,-1 0,2 0,-1-1,-3 1,2-1,1 1,1 0,0-1,0 1,0 0,0 0,1 0,2 0,0 1,0-1,1 3,-1 0,0-2,0 0,2 1,-2-1,0 2,0-1,1 1,-1-1,0 1,0 1,0-1,2 0,-2 1,0-1,0 2,-1 1,0 0,0 1,1-1,-3 1,2 0,-2-1,1 0,-1 0,0 0,0 1,-1 0,-1-1,1 1,-2-1,-1 1,2-1,-1-1,0-1,-1 2,1-1,0-2,-1 2,1-2,0 2,0-2,-1 0,1-1,3-2,-1 0,-3 1,3-1,-1 0,0-1,0 1,2 0,-3 0,0-1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857,'-1'-4,"3"-1,1 2,1-1,0 2,-1 1,0 1,0 0,1 0,0 0,-3 3,2-3,-1 3,1-1,0 0,0-1,0 2,-3-6,3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 884,'0'3,"2"1,-2 0,-2 7,1-7,-1 1,1 1,-2 1,2-3,-1 1,1 2,1-1,0-3,-2 1,2-1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1335 747,'0'3,"0"1,-2 0,-1 0,1-1,0 0,-2 0,2 0,0 0,2 0,-2 1,0 0,2-1,0 0,-2 0,2 2,-1-2,-2-2,3 2,0 0,2 0,1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199,'185'-2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155,'8'42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1409 202,'-25'70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1503 200,'42'90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410 111,'16'27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219,'3'34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 252,'47'-5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205,'182'0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1724 158,'-2'47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1675 201,'-44'77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1779 203,'49'90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1802 272,'1'-31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1803 241,'20'7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1410 388,'-2'124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387,'0'35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426 138,'10'-44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438,'-1'34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488,'1'36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446,'82'1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 399,'57'-1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1437 510,'60'-3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451,'61'3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1496 455,'-1'123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398,'-3'-77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440,'-23'15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1437 451,'25'23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97,'13'43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1496 369,'55'-2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367,'6'58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1529 435,'43'-3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1561 438,'-24'26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1537 464,'34'3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1571 467,'-13'-39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1560 463,'-3'86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1500 544,'57'-4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1686 368,'-3'179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1713 372,'-3'57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451 140,'85'7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1706 451,'1'40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1706 514,'-6'41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1628 445,'57'0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1718 400,'63'-5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464,'78'4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1704 544,'70'-6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1774 539,'4'64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1792 314,'-7'89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451,'29'16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1801 469,'-20'15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303 280,'125'0,"-125"57,-125-57,125-57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1790 398,'8'68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1787 377,'63'3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1850 380,'1'47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1830 426,'42'10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429,'-26'33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1828 462,'43'0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1871 462,'-16'-33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1853 462,'-3'111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1847 573,'-74'1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605,'-2'80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218 302,'282'7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1382 601,'75'54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1457 655,'-66'28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1461 595,'2'106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645,'79'0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1461 647,'105'-1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541,'77'55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598,'-31'47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1621 651,'55'6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1683 615,'-9'82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1744 620,'-12'90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228 454,'117'5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1738 663,'75'4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1680 608,'59'35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1686 661,'53'-18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1680 681,'64'-27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1678 688,'51'28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1749 654,'32'-30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1702 571,'82'57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1451 751,'-2'165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751,'161'7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1613 757,'-6'161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229 189,'77'0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355 404,'-5'111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1447 912,'165'7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785,'26'5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1611 818,'31'11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1614 856,'31'2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1615 892,'31'2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1416 772,'35'3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1416 813,'29'1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1417 851,'39'2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1419 881,'42'5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1470 780,'0'-3,"2"-1,0 1,-1 0,2 1,1 2,-1-2,0 0,1 5,-3 0,1 1,0-1,0 0,-2 2,0-2,-1 0,1 0,-3-3,-1 0,1 0,0-2,0-1,0 1,0-2,-1 1,1 1,1-1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389 403,'-6'118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1400 758,'-1'3,"-1"0,0 1,2 0,-1-1,-1 2,2-2,-2 0,2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804,'4'0,"-1"0,0 0,0 0,0 0,0 0,1-1,-4 4,2 0,-2 0,0 0,0 0,-2 0,5-6,0 1,0 2,1-4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840,'4'-2,"-1"0,0-1,0 3,-3 3,1 1,-1-1,0 0,0 0,-2 0,7-3,-2 0,0 0,-1 4,-4-1,-2-1,1-1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1399 877,'1'3,"-4"-1,1 1,0 0,-1 0,3 0,-3 1,6-3,1-3,0 1,-1-2,0 3,1-4,-2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880,'4'1,"-3"2,-1 0,0 0,2 1,-2-1,0 0,0 0,0 0,0 0,0 0,0 0,2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1520 748,'3'1,"0"1,1 1,-1-1,0-1,1 3,-1-1,-1 0,1-3,0 2,0-2,0 0,0 0,0-1,0 1,2-1,-1-1,-1 0,1 1,-2-2,0 0,-2-1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410 325,'7'0,"0"0,3-2,0 2,2-2,2-1,-6 2,-5 1,1-3,1 1,8 1,9-4,4 2,5 1,-3 0,-7 2,-6 0,-5 0,-3 0,-4 0,4-2,0 1,3-1,2 2,1 0,2 0,2 0,3 0,-2 0,-1 0,-1 0,-4 0,-6 0,-2-2,1 2,0 0,1 1,-1-1,0 1,0 1,-1-2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727 199,'0'3,"0"0,0 4,0 0,0 1,0 2,0 0,0 2,0 1,0 14,0-12,0 0,0-2,0 0,0-1,0 0,0-2,0-2,0 0,0-1,0 0,0 1,0-1,0 0,0 1,0-1,-2 0,2-2,0 0,0 1,0-1,0 0,0-1,0 0,0 1,0-2,0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729 290,'0'-4,"0"8,0-1,0 0,-2 0,-1-3,2-3,2-1,2 3,1 1,-3 4,-1-1,-4-1,1-2,3-3,0 0,4 5,-8-2,3-4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486,'4'0,"4"0,5 0,4 0,1 0,7 0,2 0,1 1,-7-1,3 0,-7 0,-2 1,-2-1,-1 2,-4-1,-1-1,-2 0,4 0,-4 0,2 0,-4 0,2 0,0 0,6 0,-6 0,-1 0,-1 0,2 0,-2 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387 465,'107'7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367,'1'4,"0"2,-1-1,1-1,1 0,-2-1,0 1,0-1,0 0,0 0,0 1,0-1,0 0,0 0,0 2,0 0,0-2,0 0,0 1,0-1,0 1,-1-1,1 0,0 0,-1 1,1-1,3-3,1 2,-1-1,0 1,1 2,-1-1,-3 0,2 2,-2-1,0-1,0 0,0 0,-4-3,1 2,0-2,0 1,-1-1,1 2,4 2,2-3,-3 2,2 0,0 0,-2 0,2 0,-2 2,0-1,1-1,1 1,-2-1,0 2,0-2,0 0,0 0,0 0,0 2,0 0,0 0,0-1,0 1,-1 0,1-1,-1 4,-1-5,0 2,2-1,0-1,0 0,0 0,0 1,0-1,0 0,1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683 742,'3'0,"3"-1,2-1,0 2,5-2,2 2,2 0,-1 1,3-1,-3 1,-2 0,-3-1,0 2,-5-2,0 0,0 0,-2 0,1 0,2 0,0 0,3 0,1 0,3 0,-3 0,1 0,1 0,-3 0,0 0,-1 0,-6 1,3-1,-1 1,-2-1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874 643,'1'3,"1"4,-2-1,1 1,0-2,0 2,-1-2,2 2,-1-1,0 1,1-2,-2-2,2 0,-1 0,-1 0,0 0,0 2,0-1,0-1,0 0,0 2,0 0,0 0,0-2,0 0,0 0,0 0,0 0,0 1,0-1,0 2,0-2,-2 0,0 0,2 0,0 0,0 0,-2 0,2 0,0 1,0-1,0 0,0 1,-2 1,2-2,0 0,0 1,0-1,0 0,1 1,-1-1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308 425,'25'1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330 405,'-1'39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452 402,'75'6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535 356,'-13'113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593 359,'-13'31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580 395,'1'34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581 430,'18'45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422 187,'75'0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581 421,'74'5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497 370,'21'7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518 355,'-9'43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249 623,'4'0,"-1"0,0 1,2 0,-2-1,3 0,-2 0,-1 0,1 0,0 2,-1 0,1-1,1 0,-1-1,1 0,0 0,-2 0,1-4,-2 1,-2 0,0 0,0-1,1 1,3 1,-1 2,0 0,2-2,-2 0,0 2,1-2,-1 2,0 0,0 3,0 0,0 1,1-1,-2 0,-1 1,1-1,2 0,-4 0,2-7,-2 1,0 0,3 1,1 0,-1 0,0 1,1-1,-1-1,0 1,1-1,-1 3,0-1,1-1,-1 0,0 2,0 0,0 0,0 1,-1 2,1 0,-1 1,0-1,1 1,-1-1,0 0,-1 1,3-3,-4-5,0 1,0 0,2 0,0-1,1 1,0 0,-1 0,1 2,0-3,0 4,0-1,-1-3,1 4,-1-3,1 3,0 1,1 2,-1 1,1-1,-2 1,1-1,-2 0,1 1,1-1,-1 1,-1-7,1 0,1-1,0 1,1-1,-1 2,1-1,-1 1,-1-1,0-1,2 3,-1-1,0 2,0 0,0 0,1 2,-1 0,-1 1,-1 1,3-1,-2 1,-1-1,0 0,-1 0,2 1,-2-1,2 0,0 1,0-1,1-3,0 2,0-2,1 1,-1-1,0 0,1 0,-1-1,0 1,1-2,-1 2,0-1,0 1,0-2,0 2,0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277 710,'3'0,"1"0,3-1,4-2,3 2,1-2,-1 0,-4 3,-4 0,-2 0,-1 0,1 0,-1 0,-1 3,0 0,0 0,0 1,-2-1,1 0,-1 1,0-1,0 0,0 0,-2 0,-1-3,0 0,-1 2,1-2,6 1,0-1,0 0,0 2,0-2,0 2,1 1,-1-1,1 0,-1 0,1 1,-3 0,-4-1,-1-2,1 2,0-2,0 0,0 0,-1 2,1-2,0 2,7 1,-1-1,1 0,-1-1,-1 2,1-1,0 2,-1 0,-6-3,1-1,0 0,0 0,0 0,-1 0,3 3,5-1,-3 1,4-2,-2 1,1 0,-1 1,0-2,-6 1,0-2,0 2,0-1,-1-1,1 2,0-2,0 0,3 3,4-2,-1 1,0 0,0 0,0-2,0 1,1 3,-1-1,0-2,1 1,-4 1,0 0,-3-1,0 0,0-2,-1 2,0-1,1-1,0 0,-1 0,1 0,0 0,0 0,0 0,-1 0,1 0,0 2,-1-2,1 0,0 0,0 0,-1 0,1 0,-1 0,1 0,-1 2,1-2,0 0,0 0,-1 1,1 0,0 0,0-1,0 0,0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469 691,'6'0,"-1"0,2-3,2 1,1-1,-1 2,-2-2,-2 3,-1 0,-1 0,0-1,1 1,-1 0,0 0,1 0,0 0,-1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475 697,'-3'0,"0"0,0 0,0 1,0 1,-1-1,1 3,1-1,1 0,-1 0,0 1,2-1,-1 0,1 2,0-2,2 0,0 1,0-1,1-3,0 0,1-1,0 1,-4 5,-3-1,2-1,-3-1,1-1,3 3,0-1,0 0,-3 0,3 0,0 1,0 0,2-1,-2 1,1-1,3-3,-1 3,0-2,0 0,0-1,1 2,-1-2,0 2,0-2,-6 1,-1-1,1 2,0-2,3 3,-2 0,1 1,1-1,0 0,2 1,-2-1,3-2,-3 3,4-3,-3 3,3-4,-3 3,2-2,0-1,0 2,-6-1,0-1,0 0,0 0,0 0,2 4,4-1,1-1,-1 0,0 1,1-2,-1 1,0 0,0 0,1 0,-1 0,0-2,1 0,1 0,0 0,2 0,-2 0,2 0,-2 0,-1 0,1 0,-1 0,-1 0,0 0,1-2,-1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410 698,'1'4,"-1"-1,0 0,0 0,0 1,0-1,2 4,-2-3,0 0,0-1,0 1,1-1,-1 0,2 0,-1 0,1 0,0 0,-2 1,2-1,-1 1,-1 1,0-2,1 2,0 0,-1-2,0 3,0-3,2 0,-2 0,0 0,0 0,0 0,0 0,0 1,0-1,0 0,0 0,2 0,-2 0,0 1,2-1,-1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426 689,'0'4,"0"-1,0 0,0 0,0 1,2-1,-2 0,2 1,0-1,-2 0,2 1,-1-1,-1 0,2 3,-1-1,-1-1,0 0,1-1,1 0,0 1,-2-1,0 1,0-1,0 0,0 0,0 1,0-1,0 0,0 1,0-1,0 1,0-1,0 0,0 0,0 0,2 1,-2-1,2 1,-2 0,2-1,-2 1,2-1,-2 1,0-1,0 0,0 0,0 0,0 0,0 1,0-1,0 0,0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339 718,'0'-3,"1"6,1 0,-2 0,-4-5,4-1,3 1,0 4,-3 2,0-1,-3-3,1-3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270 120,'54'5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519 834,'-1'4,"1"-1,-1-7,-1 1,3 6,-1 0,-2-6,0 0,2 0,4 3,-1 0,-1 3,-6-3,1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257 964,'3'1,"1"1,-1-2,2 1,-1 0,0-1,1 0,-2 0,0 0,0 0,1 0,1 0,-1 0,-1 0,2 0,0 0,0 0,-1 0,0 0,-1 0,0 0,0 0,1 0,-1-1,0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356 963,'-1'-3,"1"0,0 0,4 3,-1 2,0 0,-1 1,0 0,0 0,-2 1,-2-1,-1-3,0 0,0 2,-1-2,1-1,1-2,2 0,0 0,3 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366 956,'3'-3,"0"2,1-2,3-1,-3 1,1 1,0 1,-1-2,0 1,-3-2,3 1,-1 0,1 0,-2 0,1 1,-1-1,1 1,0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415 960,'3'2,"0"-1,0-1,2 0,0 0,2 0,-1 0,1 0,3 1,2 1,-1 0,-5-2,-2 1,1 1,-2-2,0 0,0 2,0-2,1 0,-1 0,1 0,-1 0,0 0,0-1,1 1,-1-2,0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550 929,'3'0,"0"0,0 0,1 0,1 0,1 0,1 0,0 0,-2 0,2 0,0 0,-4 0,1 0,-1 0,0 0,0 0,0 0,1 0,-1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635 928,'0'-3,"-1"0,4 1,1 2,-1 0,0 1,-3 2,2 0,-1 0,-1 1,-3-4,-1 1,1-1,0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640 924,'1'-4,"2"2,0 0,1-2,1 4,0 0,-2-1,0 1,0-2,0 0,0 0,1 2,-1-2,0 1,1-1,-1-1,0 3,-1-3,2-1,1 1,-3-1,0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692 875,'3'0,"2"1,-2 0,2 0,-1-1,1 2,-2-1,0 1,0-2,0 0,0 0,0 0,0 0,0 0,0 0,4 0,-1 0,-3 0,0 0,1 0,1 0,-1 0,-1 0,0 0,1-1,0-2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688 962,'4'0,"1"0,0 0,3 0,1 0,1 0,-2 0,1 0,-4 0,-1 0,0 1,0-1,-1 0,0 0,0 0,0 0,0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324 125,'8'-24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854 918,'4'0,"-1"0,3 0,-1 0,2 0,-2 0,3 0,1 0,-1 0,-1 0,-3 0,-1 0,1-1,-1 1,2 0,1 0,0 0,-3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955 920,'-1'-3,"1"0,1-1,0 1,2 1,0 2,0 0,1 0,-1 3,-3 0,1 1,1-1,-2 0,0 0,0 1,0-1,-4-3,1 0,0 0,0 0,0-1,3-2,-2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916,'-1'-4,"1"1,1 0,2 3,0 0,0-1,0 1,1 0,-1 4,-1-1,0 1,-2-1,0 0,-1 0,0 1,-3-1,1-1,0-2,0 0,-1 0,1-1,0-1,2-1,-3 1,3-1,0 0,4 1,-1-1,1 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917,'3'0,"0"0,0 0,0-1,2 1,1 0,-1-1,-1 1,1 0,-2 0,0 0,0 0,0 0,0 0,0 0,0 0,0 0,2 0,-2-2,1 1,0 1,-1-2,0 2,1-2,-1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937 883,'4'0,"0"1,-1-1,2 0,-2 0,0 0,0 0,0 0,3 0,1 0,1 0,1 0,-3 0,0 0,-3 0,1 0,-1 0,0 0,0 0,0 0,1 2,-1 0,1-2,-1 1,0-1,1 0,-1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993 845,'3'2,"-2"2,1-1,-2 0,0 0,2 1,-2-1,0 0,0 0,0 0,0 0,-1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826 182,'102'-5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938 146,'7'72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936 145,'48'27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984 172,'-36'36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332 101,'19'53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984 137,'7'94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981 174,'74'-2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775 339,'95'1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870 340,'0'25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807 331,'-36'78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771 409,'86'-3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860 409,'-57'-72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815 393,'-6'20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809 406,'8'46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805 283,'3'49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351 154,'12'-53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935 339,'101'0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339,'21'-22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937 337,'-31'14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986 351,'-52'58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935 402,'83'4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406,'-29'-70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984 270,'2'61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986 405,'-1'65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353,'45'1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354,'-44'66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363 101,'15'45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353,'47'72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416,'53'10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1121 419,'4'59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1115 296,'5'56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388,'61'-1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387,'-2'-18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389,'6'7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883 510,'-9'48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884 509,'23'27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908 538,'-39'25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378 146,'10'-46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911 500,'-9'90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791 521,'93'17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907 541,'126'9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916 521,'61'-21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956 493,'46'17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510,'-1'0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976 499,'-23'18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928 534,'80'-26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991 503,'22'5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1-25T15:20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508,'-9'25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229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230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.xml"/><Relationship Id="rId98" Type="http://schemas.openxmlformats.org/officeDocument/2006/relationships/image" Target="../media/image48.png"/><Relationship Id="rId97" Type="http://schemas.openxmlformats.org/officeDocument/2006/relationships/customXml" Target="../ink/ink48.xml"/><Relationship Id="rId96" Type="http://schemas.openxmlformats.org/officeDocument/2006/relationships/image" Target="../media/image47.png"/><Relationship Id="rId95" Type="http://schemas.openxmlformats.org/officeDocument/2006/relationships/customXml" Target="../ink/ink47.xml"/><Relationship Id="rId94" Type="http://schemas.openxmlformats.org/officeDocument/2006/relationships/image" Target="../media/image46.png"/><Relationship Id="rId93" Type="http://schemas.openxmlformats.org/officeDocument/2006/relationships/customXml" Target="../ink/ink46.xml"/><Relationship Id="rId92" Type="http://schemas.openxmlformats.org/officeDocument/2006/relationships/image" Target="../media/image45.png"/><Relationship Id="rId91" Type="http://schemas.openxmlformats.org/officeDocument/2006/relationships/customXml" Target="../ink/ink45.xml"/><Relationship Id="rId90" Type="http://schemas.openxmlformats.org/officeDocument/2006/relationships/image" Target="../media/image44.png"/><Relationship Id="rId9" Type="http://schemas.openxmlformats.org/officeDocument/2006/relationships/customXml" Target="../ink/ink4.xml"/><Relationship Id="rId89" Type="http://schemas.openxmlformats.org/officeDocument/2006/relationships/customXml" Target="../ink/ink44.xml"/><Relationship Id="rId88" Type="http://schemas.openxmlformats.org/officeDocument/2006/relationships/image" Target="../media/image43.png"/><Relationship Id="rId87" Type="http://schemas.openxmlformats.org/officeDocument/2006/relationships/customXml" Target="../ink/ink43.xml"/><Relationship Id="rId86" Type="http://schemas.openxmlformats.org/officeDocument/2006/relationships/image" Target="../media/image42.png"/><Relationship Id="rId85" Type="http://schemas.openxmlformats.org/officeDocument/2006/relationships/customXml" Target="../ink/ink42.xml"/><Relationship Id="rId84" Type="http://schemas.openxmlformats.org/officeDocument/2006/relationships/image" Target="../media/image41.png"/><Relationship Id="rId83" Type="http://schemas.openxmlformats.org/officeDocument/2006/relationships/customXml" Target="../ink/ink41.xml"/><Relationship Id="rId82" Type="http://schemas.openxmlformats.org/officeDocument/2006/relationships/image" Target="../media/image40.png"/><Relationship Id="rId81" Type="http://schemas.openxmlformats.org/officeDocument/2006/relationships/customXml" Target="../ink/ink40.xml"/><Relationship Id="rId80" Type="http://schemas.openxmlformats.org/officeDocument/2006/relationships/image" Target="../media/image39.png"/><Relationship Id="rId8" Type="http://schemas.openxmlformats.org/officeDocument/2006/relationships/image" Target="../media/image3.png"/><Relationship Id="rId79" Type="http://schemas.openxmlformats.org/officeDocument/2006/relationships/customXml" Target="../ink/ink39.xml"/><Relationship Id="rId78" Type="http://schemas.openxmlformats.org/officeDocument/2006/relationships/image" Target="../media/image38.png"/><Relationship Id="rId77" Type="http://schemas.openxmlformats.org/officeDocument/2006/relationships/customXml" Target="../ink/ink38.xml"/><Relationship Id="rId76" Type="http://schemas.openxmlformats.org/officeDocument/2006/relationships/image" Target="../media/image37.png"/><Relationship Id="rId75" Type="http://schemas.openxmlformats.org/officeDocument/2006/relationships/customXml" Target="../ink/ink37.xml"/><Relationship Id="rId74" Type="http://schemas.openxmlformats.org/officeDocument/2006/relationships/image" Target="../media/image36.png"/><Relationship Id="rId73" Type="http://schemas.openxmlformats.org/officeDocument/2006/relationships/customXml" Target="../ink/ink36.xml"/><Relationship Id="rId72" Type="http://schemas.openxmlformats.org/officeDocument/2006/relationships/image" Target="../media/image35.png"/><Relationship Id="rId71" Type="http://schemas.openxmlformats.org/officeDocument/2006/relationships/customXml" Target="../ink/ink35.xml"/><Relationship Id="rId70" Type="http://schemas.openxmlformats.org/officeDocument/2006/relationships/image" Target="../media/image34.png"/><Relationship Id="rId7" Type="http://schemas.openxmlformats.org/officeDocument/2006/relationships/customXml" Target="../ink/ink3.xml"/><Relationship Id="rId69" Type="http://schemas.openxmlformats.org/officeDocument/2006/relationships/customXml" Target="../ink/ink34.xml"/><Relationship Id="rId68" Type="http://schemas.openxmlformats.org/officeDocument/2006/relationships/image" Target="../media/image33.png"/><Relationship Id="rId67" Type="http://schemas.openxmlformats.org/officeDocument/2006/relationships/customXml" Target="../ink/ink33.xml"/><Relationship Id="rId66" Type="http://schemas.openxmlformats.org/officeDocument/2006/relationships/image" Target="../media/image32.png"/><Relationship Id="rId65" Type="http://schemas.openxmlformats.org/officeDocument/2006/relationships/customXml" Target="../ink/ink32.xml"/><Relationship Id="rId64" Type="http://schemas.openxmlformats.org/officeDocument/2006/relationships/image" Target="../media/image31.png"/><Relationship Id="rId63" Type="http://schemas.openxmlformats.org/officeDocument/2006/relationships/customXml" Target="../ink/ink31.xml"/><Relationship Id="rId62" Type="http://schemas.openxmlformats.org/officeDocument/2006/relationships/image" Target="../media/image30.png"/><Relationship Id="rId61" Type="http://schemas.openxmlformats.org/officeDocument/2006/relationships/customXml" Target="../ink/ink30.xml"/><Relationship Id="rId60" Type="http://schemas.openxmlformats.org/officeDocument/2006/relationships/image" Target="../media/image29.png"/><Relationship Id="rId6" Type="http://schemas.openxmlformats.org/officeDocument/2006/relationships/image" Target="../media/image2.png"/><Relationship Id="rId59" Type="http://schemas.openxmlformats.org/officeDocument/2006/relationships/customXml" Target="../ink/ink29.xml"/><Relationship Id="rId58" Type="http://schemas.openxmlformats.org/officeDocument/2006/relationships/image" Target="../media/image28.png"/><Relationship Id="rId57" Type="http://schemas.openxmlformats.org/officeDocument/2006/relationships/customXml" Target="../ink/ink28.xml"/><Relationship Id="rId56" Type="http://schemas.openxmlformats.org/officeDocument/2006/relationships/image" Target="../media/image27.png"/><Relationship Id="rId55" Type="http://schemas.openxmlformats.org/officeDocument/2006/relationships/customXml" Target="../ink/ink27.xml"/><Relationship Id="rId54" Type="http://schemas.openxmlformats.org/officeDocument/2006/relationships/image" Target="../media/image26.png"/><Relationship Id="rId53" Type="http://schemas.openxmlformats.org/officeDocument/2006/relationships/customXml" Target="../ink/ink26.xml"/><Relationship Id="rId52" Type="http://schemas.openxmlformats.org/officeDocument/2006/relationships/image" Target="../media/image25.png"/><Relationship Id="rId51" Type="http://schemas.openxmlformats.org/officeDocument/2006/relationships/customXml" Target="../ink/ink25.xml"/><Relationship Id="rId50" Type="http://schemas.openxmlformats.org/officeDocument/2006/relationships/image" Target="../media/image24.png"/><Relationship Id="rId5" Type="http://schemas.openxmlformats.org/officeDocument/2006/relationships/customXml" Target="../ink/ink2.xml"/><Relationship Id="rId49" Type="http://schemas.openxmlformats.org/officeDocument/2006/relationships/customXml" Target="../ink/ink24.xml"/><Relationship Id="rId48" Type="http://schemas.openxmlformats.org/officeDocument/2006/relationships/image" Target="../media/image23.png"/><Relationship Id="rId47" Type="http://schemas.openxmlformats.org/officeDocument/2006/relationships/customXml" Target="../ink/ink23.xml"/><Relationship Id="rId46" Type="http://schemas.openxmlformats.org/officeDocument/2006/relationships/image" Target="../media/image22.png"/><Relationship Id="rId45" Type="http://schemas.openxmlformats.org/officeDocument/2006/relationships/customXml" Target="../ink/ink22.xml"/><Relationship Id="rId44" Type="http://schemas.openxmlformats.org/officeDocument/2006/relationships/image" Target="../media/image21.png"/><Relationship Id="rId431" Type="http://schemas.openxmlformats.org/officeDocument/2006/relationships/slideLayout" Target="../slideLayouts/slideLayout7.xml"/><Relationship Id="rId430" Type="http://schemas.openxmlformats.org/officeDocument/2006/relationships/image" Target="../media/image213.png"/><Relationship Id="rId43" Type="http://schemas.openxmlformats.org/officeDocument/2006/relationships/customXml" Target="../ink/ink21.xml"/><Relationship Id="rId429" Type="http://schemas.openxmlformats.org/officeDocument/2006/relationships/customXml" Target="../ink/ink215.xml"/><Relationship Id="rId428" Type="http://schemas.openxmlformats.org/officeDocument/2006/relationships/image" Target="../media/image212.png"/><Relationship Id="rId427" Type="http://schemas.openxmlformats.org/officeDocument/2006/relationships/customXml" Target="../ink/ink214.xml"/><Relationship Id="rId426" Type="http://schemas.openxmlformats.org/officeDocument/2006/relationships/image" Target="../media/image211.png"/><Relationship Id="rId425" Type="http://schemas.openxmlformats.org/officeDocument/2006/relationships/customXml" Target="../ink/ink213.xml"/><Relationship Id="rId424" Type="http://schemas.openxmlformats.org/officeDocument/2006/relationships/image" Target="../media/image210.png"/><Relationship Id="rId423" Type="http://schemas.openxmlformats.org/officeDocument/2006/relationships/customXml" Target="../ink/ink212.xml"/><Relationship Id="rId422" Type="http://schemas.openxmlformats.org/officeDocument/2006/relationships/image" Target="../media/image209.png"/><Relationship Id="rId421" Type="http://schemas.openxmlformats.org/officeDocument/2006/relationships/customXml" Target="../ink/ink211.xml"/><Relationship Id="rId420" Type="http://schemas.openxmlformats.org/officeDocument/2006/relationships/image" Target="../media/image208.png"/><Relationship Id="rId42" Type="http://schemas.openxmlformats.org/officeDocument/2006/relationships/image" Target="../media/image20.png"/><Relationship Id="rId419" Type="http://schemas.openxmlformats.org/officeDocument/2006/relationships/customXml" Target="../ink/ink210.xml"/><Relationship Id="rId418" Type="http://schemas.openxmlformats.org/officeDocument/2006/relationships/image" Target="../media/image207.png"/><Relationship Id="rId417" Type="http://schemas.openxmlformats.org/officeDocument/2006/relationships/customXml" Target="../ink/ink209.xml"/><Relationship Id="rId416" Type="http://schemas.openxmlformats.org/officeDocument/2006/relationships/image" Target="../media/image206.png"/><Relationship Id="rId415" Type="http://schemas.openxmlformats.org/officeDocument/2006/relationships/customXml" Target="../ink/ink208.xml"/><Relationship Id="rId414" Type="http://schemas.openxmlformats.org/officeDocument/2006/relationships/image" Target="../media/image205.png"/><Relationship Id="rId413" Type="http://schemas.openxmlformats.org/officeDocument/2006/relationships/customXml" Target="../ink/ink207.xml"/><Relationship Id="rId412" Type="http://schemas.openxmlformats.org/officeDocument/2006/relationships/image" Target="../media/image204.png"/><Relationship Id="rId411" Type="http://schemas.openxmlformats.org/officeDocument/2006/relationships/customXml" Target="../ink/ink206.xml"/><Relationship Id="rId410" Type="http://schemas.openxmlformats.org/officeDocument/2006/relationships/image" Target="../media/image203.png"/><Relationship Id="rId41" Type="http://schemas.openxmlformats.org/officeDocument/2006/relationships/customXml" Target="../ink/ink20.xml"/><Relationship Id="rId409" Type="http://schemas.openxmlformats.org/officeDocument/2006/relationships/customXml" Target="../ink/ink205.xml"/><Relationship Id="rId408" Type="http://schemas.openxmlformats.org/officeDocument/2006/relationships/customXml" Target="../ink/ink204.xml"/><Relationship Id="rId407" Type="http://schemas.openxmlformats.org/officeDocument/2006/relationships/image" Target="../media/image202.png"/><Relationship Id="rId406" Type="http://schemas.openxmlformats.org/officeDocument/2006/relationships/customXml" Target="../ink/ink203.xml"/><Relationship Id="rId405" Type="http://schemas.openxmlformats.org/officeDocument/2006/relationships/image" Target="../media/image201.png"/><Relationship Id="rId404" Type="http://schemas.openxmlformats.org/officeDocument/2006/relationships/customXml" Target="../ink/ink202.xml"/><Relationship Id="rId403" Type="http://schemas.openxmlformats.org/officeDocument/2006/relationships/image" Target="../media/image200.png"/><Relationship Id="rId402" Type="http://schemas.openxmlformats.org/officeDocument/2006/relationships/customXml" Target="../ink/ink201.xml"/><Relationship Id="rId401" Type="http://schemas.openxmlformats.org/officeDocument/2006/relationships/image" Target="../media/image199.png"/><Relationship Id="rId400" Type="http://schemas.openxmlformats.org/officeDocument/2006/relationships/customXml" Target="../ink/ink200.xml"/><Relationship Id="rId40" Type="http://schemas.openxmlformats.org/officeDocument/2006/relationships/image" Target="../media/image19.png"/><Relationship Id="rId4" Type="http://schemas.openxmlformats.org/officeDocument/2006/relationships/image" Target="../media/image1.png"/><Relationship Id="rId399" Type="http://schemas.openxmlformats.org/officeDocument/2006/relationships/image" Target="../media/image198.png"/><Relationship Id="rId398" Type="http://schemas.openxmlformats.org/officeDocument/2006/relationships/customXml" Target="../ink/ink199.xml"/><Relationship Id="rId397" Type="http://schemas.openxmlformats.org/officeDocument/2006/relationships/image" Target="../media/image197.png"/><Relationship Id="rId396" Type="http://schemas.openxmlformats.org/officeDocument/2006/relationships/customXml" Target="../ink/ink198.xml"/><Relationship Id="rId395" Type="http://schemas.openxmlformats.org/officeDocument/2006/relationships/image" Target="../media/image196.png"/><Relationship Id="rId394" Type="http://schemas.openxmlformats.org/officeDocument/2006/relationships/customXml" Target="../ink/ink197.xml"/><Relationship Id="rId393" Type="http://schemas.openxmlformats.org/officeDocument/2006/relationships/image" Target="../media/image195.png"/><Relationship Id="rId392" Type="http://schemas.openxmlformats.org/officeDocument/2006/relationships/customXml" Target="../ink/ink196.xml"/><Relationship Id="rId391" Type="http://schemas.openxmlformats.org/officeDocument/2006/relationships/image" Target="../media/image194.png"/><Relationship Id="rId390" Type="http://schemas.openxmlformats.org/officeDocument/2006/relationships/customXml" Target="../ink/ink195.xml"/><Relationship Id="rId39" Type="http://schemas.openxmlformats.org/officeDocument/2006/relationships/customXml" Target="../ink/ink19.xml"/><Relationship Id="rId389" Type="http://schemas.openxmlformats.org/officeDocument/2006/relationships/image" Target="../media/image193.png"/><Relationship Id="rId388" Type="http://schemas.openxmlformats.org/officeDocument/2006/relationships/customXml" Target="../ink/ink194.xml"/><Relationship Id="rId387" Type="http://schemas.openxmlformats.org/officeDocument/2006/relationships/image" Target="../media/image192.png"/><Relationship Id="rId386" Type="http://schemas.openxmlformats.org/officeDocument/2006/relationships/customXml" Target="../ink/ink193.xml"/><Relationship Id="rId385" Type="http://schemas.openxmlformats.org/officeDocument/2006/relationships/image" Target="../media/image191.png"/><Relationship Id="rId384" Type="http://schemas.openxmlformats.org/officeDocument/2006/relationships/customXml" Target="../ink/ink192.xml"/><Relationship Id="rId383" Type="http://schemas.openxmlformats.org/officeDocument/2006/relationships/image" Target="../media/image190.png"/><Relationship Id="rId382" Type="http://schemas.openxmlformats.org/officeDocument/2006/relationships/customXml" Target="../ink/ink191.xml"/><Relationship Id="rId381" Type="http://schemas.openxmlformats.org/officeDocument/2006/relationships/image" Target="../media/image189.png"/><Relationship Id="rId380" Type="http://schemas.openxmlformats.org/officeDocument/2006/relationships/customXml" Target="../ink/ink190.xml"/><Relationship Id="rId38" Type="http://schemas.openxmlformats.org/officeDocument/2006/relationships/image" Target="../media/image18.png"/><Relationship Id="rId379" Type="http://schemas.openxmlformats.org/officeDocument/2006/relationships/image" Target="../media/image188.png"/><Relationship Id="rId378" Type="http://schemas.openxmlformats.org/officeDocument/2006/relationships/customXml" Target="../ink/ink189.xml"/><Relationship Id="rId377" Type="http://schemas.openxmlformats.org/officeDocument/2006/relationships/image" Target="../media/image187.png"/><Relationship Id="rId376" Type="http://schemas.openxmlformats.org/officeDocument/2006/relationships/customXml" Target="../ink/ink188.xml"/><Relationship Id="rId375" Type="http://schemas.openxmlformats.org/officeDocument/2006/relationships/image" Target="../media/image186.png"/><Relationship Id="rId374" Type="http://schemas.openxmlformats.org/officeDocument/2006/relationships/customXml" Target="../ink/ink187.xml"/><Relationship Id="rId373" Type="http://schemas.openxmlformats.org/officeDocument/2006/relationships/image" Target="../media/image185.png"/><Relationship Id="rId372" Type="http://schemas.openxmlformats.org/officeDocument/2006/relationships/customXml" Target="../ink/ink186.xml"/><Relationship Id="rId371" Type="http://schemas.openxmlformats.org/officeDocument/2006/relationships/image" Target="../media/image184.png"/><Relationship Id="rId370" Type="http://schemas.openxmlformats.org/officeDocument/2006/relationships/customXml" Target="../ink/ink185.xml"/><Relationship Id="rId37" Type="http://schemas.openxmlformats.org/officeDocument/2006/relationships/customXml" Target="../ink/ink18.xml"/><Relationship Id="rId369" Type="http://schemas.openxmlformats.org/officeDocument/2006/relationships/image" Target="../media/image183.png"/><Relationship Id="rId368" Type="http://schemas.openxmlformats.org/officeDocument/2006/relationships/customXml" Target="../ink/ink184.xml"/><Relationship Id="rId367" Type="http://schemas.openxmlformats.org/officeDocument/2006/relationships/image" Target="../media/image182.png"/><Relationship Id="rId366" Type="http://schemas.openxmlformats.org/officeDocument/2006/relationships/customXml" Target="../ink/ink183.xml"/><Relationship Id="rId365" Type="http://schemas.openxmlformats.org/officeDocument/2006/relationships/image" Target="../media/image181.png"/><Relationship Id="rId364" Type="http://schemas.openxmlformats.org/officeDocument/2006/relationships/customXml" Target="../ink/ink182.xml"/><Relationship Id="rId363" Type="http://schemas.openxmlformats.org/officeDocument/2006/relationships/image" Target="../media/image180.png"/><Relationship Id="rId362" Type="http://schemas.openxmlformats.org/officeDocument/2006/relationships/customXml" Target="../ink/ink181.xml"/><Relationship Id="rId361" Type="http://schemas.openxmlformats.org/officeDocument/2006/relationships/image" Target="../media/image179.png"/><Relationship Id="rId360" Type="http://schemas.openxmlformats.org/officeDocument/2006/relationships/customXml" Target="../ink/ink180.xml"/><Relationship Id="rId36" Type="http://schemas.openxmlformats.org/officeDocument/2006/relationships/image" Target="../media/image17.png"/><Relationship Id="rId359" Type="http://schemas.openxmlformats.org/officeDocument/2006/relationships/image" Target="../media/image178.png"/><Relationship Id="rId358" Type="http://schemas.openxmlformats.org/officeDocument/2006/relationships/customXml" Target="../ink/ink179.xml"/><Relationship Id="rId357" Type="http://schemas.openxmlformats.org/officeDocument/2006/relationships/image" Target="../media/image177.png"/><Relationship Id="rId356" Type="http://schemas.openxmlformats.org/officeDocument/2006/relationships/customXml" Target="../ink/ink178.xml"/><Relationship Id="rId355" Type="http://schemas.openxmlformats.org/officeDocument/2006/relationships/image" Target="../media/image176.png"/><Relationship Id="rId354" Type="http://schemas.openxmlformats.org/officeDocument/2006/relationships/customXml" Target="../ink/ink177.xml"/><Relationship Id="rId353" Type="http://schemas.openxmlformats.org/officeDocument/2006/relationships/image" Target="../media/image175.png"/><Relationship Id="rId352" Type="http://schemas.openxmlformats.org/officeDocument/2006/relationships/customXml" Target="../ink/ink176.xml"/><Relationship Id="rId351" Type="http://schemas.openxmlformats.org/officeDocument/2006/relationships/image" Target="../media/image174.png"/><Relationship Id="rId350" Type="http://schemas.openxmlformats.org/officeDocument/2006/relationships/customXml" Target="../ink/ink175.xml"/><Relationship Id="rId35" Type="http://schemas.openxmlformats.org/officeDocument/2006/relationships/customXml" Target="../ink/ink17.xml"/><Relationship Id="rId349" Type="http://schemas.openxmlformats.org/officeDocument/2006/relationships/image" Target="../media/image173.png"/><Relationship Id="rId348" Type="http://schemas.openxmlformats.org/officeDocument/2006/relationships/customXml" Target="../ink/ink174.xml"/><Relationship Id="rId347" Type="http://schemas.openxmlformats.org/officeDocument/2006/relationships/image" Target="../media/image172.png"/><Relationship Id="rId346" Type="http://schemas.openxmlformats.org/officeDocument/2006/relationships/customXml" Target="../ink/ink173.xml"/><Relationship Id="rId345" Type="http://schemas.openxmlformats.org/officeDocument/2006/relationships/image" Target="../media/image171.png"/><Relationship Id="rId344" Type="http://schemas.openxmlformats.org/officeDocument/2006/relationships/customXml" Target="../ink/ink172.xml"/><Relationship Id="rId343" Type="http://schemas.openxmlformats.org/officeDocument/2006/relationships/image" Target="../media/image170.png"/><Relationship Id="rId342" Type="http://schemas.openxmlformats.org/officeDocument/2006/relationships/customXml" Target="../ink/ink171.xml"/><Relationship Id="rId341" Type="http://schemas.openxmlformats.org/officeDocument/2006/relationships/image" Target="../media/image169.png"/><Relationship Id="rId340" Type="http://schemas.openxmlformats.org/officeDocument/2006/relationships/customXml" Target="../ink/ink170.xml"/><Relationship Id="rId34" Type="http://schemas.openxmlformats.org/officeDocument/2006/relationships/image" Target="../media/image16.png"/><Relationship Id="rId339" Type="http://schemas.openxmlformats.org/officeDocument/2006/relationships/image" Target="../media/image168.png"/><Relationship Id="rId338" Type="http://schemas.openxmlformats.org/officeDocument/2006/relationships/customXml" Target="../ink/ink169.xml"/><Relationship Id="rId337" Type="http://schemas.openxmlformats.org/officeDocument/2006/relationships/image" Target="../media/image167.png"/><Relationship Id="rId336" Type="http://schemas.openxmlformats.org/officeDocument/2006/relationships/customXml" Target="../ink/ink168.xml"/><Relationship Id="rId335" Type="http://schemas.openxmlformats.org/officeDocument/2006/relationships/image" Target="../media/image166.png"/><Relationship Id="rId334" Type="http://schemas.openxmlformats.org/officeDocument/2006/relationships/customXml" Target="../ink/ink167.xml"/><Relationship Id="rId333" Type="http://schemas.openxmlformats.org/officeDocument/2006/relationships/image" Target="../media/image165.png"/><Relationship Id="rId332" Type="http://schemas.openxmlformats.org/officeDocument/2006/relationships/customXml" Target="../ink/ink166.xml"/><Relationship Id="rId331" Type="http://schemas.openxmlformats.org/officeDocument/2006/relationships/image" Target="../media/image164.png"/><Relationship Id="rId330" Type="http://schemas.openxmlformats.org/officeDocument/2006/relationships/customXml" Target="../ink/ink165.xml"/><Relationship Id="rId33" Type="http://schemas.openxmlformats.org/officeDocument/2006/relationships/customXml" Target="../ink/ink16.xml"/><Relationship Id="rId329" Type="http://schemas.openxmlformats.org/officeDocument/2006/relationships/image" Target="../media/image163.png"/><Relationship Id="rId328" Type="http://schemas.openxmlformats.org/officeDocument/2006/relationships/customXml" Target="../ink/ink164.xml"/><Relationship Id="rId327" Type="http://schemas.openxmlformats.org/officeDocument/2006/relationships/image" Target="../media/image162.png"/><Relationship Id="rId326" Type="http://schemas.openxmlformats.org/officeDocument/2006/relationships/customXml" Target="../ink/ink163.xml"/><Relationship Id="rId325" Type="http://schemas.openxmlformats.org/officeDocument/2006/relationships/image" Target="../media/image161.png"/><Relationship Id="rId324" Type="http://schemas.openxmlformats.org/officeDocument/2006/relationships/customXml" Target="../ink/ink162.xml"/><Relationship Id="rId323" Type="http://schemas.openxmlformats.org/officeDocument/2006/relationships/image" Target="../media/image160.png"/><Relationship Id="rId322" Type="http://schemas.openxmlformats.org/officeDocument/2006/relationships/customXml" Target="../ink/ink161.xml"/><Relationship Id="rId321" Type="http://schemas.openxmlformats.org/officeDocument/2006/relationships/image" Target="../media/image159.png"/><Relationship Id="rId320" Type="http://schemas.openxmlformats.org/officeDocument/2006/relationships/customXml" Target="../ink/ink160.xml"/><Relationship Id="rId32" Type="http://schemas.openxmlformats.org/officeDocument/2006/relationships/image" Target="../media/image15.png"/><Relationship Id="rId319" Type="http://schemas.openxmlformats.org/officeDocument/2006/relationships/image" Target="../media/image158.png"/><Relationship Id="rId318" Type="http://schemas.openxmlformats.org/officeDocument/2006/relationships/customXml" Target="../ink/ink159.xml"/><Relationship Id="rId317" Type="http://schemas.openxmlformats.org/officeDocument/2006/relationships/image" Target="../media/image157.png"/><Relationship Id="rId316" Type="http://schemas.openxmlformats.org/officeDocument/2006/relationships/customXml" Target="../ink/ink158.xml"/><Relationship Id="rId315" Type="http://schemas.openxmlformats.org/officeDocument/2006/relationships/image" Target="../media/image156.png"/><Relationship Id="rId314" Type="http://schemas.openxmlformats.org/officeDocument/2006/relationships/customXml" Target="../ink/ink157.xml"/><Relationship Id="rId313" Type="http://schemas.openxmlformats.org/officeDocument/2006/relationships/image" Target="../media/image155.png"/><Relationship Id="rId312" Type="http://schemas.openxmlformats.org/officeDocument/2006/relationships/customXml" Target="../ink/ink156.xml"/><Relationship Id="rId311" Type="http://schemas.openxmlformats.org/officeDocument/2006/relationships/image" Target="../media/image154.png"/><Relationship Id="rId310" Type="http://schemas.openxmlformats.org/officeDocument/2006/relationships/customXml" Target="../ink/ink155.xml"/><Relationship Id="rId31" Type="http://schemas.openxmlformats.org/officeDocument/2006/relationships/customXml" Target="../ink/ink15.xml"/><Relationship Id="rId309" Type="http://schemas.openxmlformats.org/officeDocument/2006/relationships/image" Target="../media/image153.png"/><Relationship Id="rId308" Type="http://schemas.openxmlformats.org/officeDocument/2006/relationships/customXml" Target="../ink/ink154.xml"/><Relationship Id="rId307" Type="http://schemas.openxmlformats.org/officeDocument/2006/relationships/image" Target="../media/image152.png"/><Relationship Id="rId306" Type="http://schemas.openxmlformats.org/officeDocument/2006/relationships/customXml" Target="../ink/ink153.xml"/><Relationship Id="rId305" Type="http://schemas.openxmlformats.org/officeDocument/2006/relationships/image" Target="../media/image151.png"/><Relationship Id="rId304" Type="http://schemas.openxmlformats.org/officeDocument/2006/relationships/customXml" Target="../ink/ink152.xml"/><Relationship Id="rId303" Type="http://schemas.openxmlformats.org/officeDocument/2006/relationships/image" Target="../media/image150.png"/><Relationship Id="rId302" Type="http://schemas.openxmlformats.org/officeDocument/2006/relationships/customXml" Target="../ink/ink151.xml"/><Relationship Id="rId301" Type="http://schemas.openxmlformats.org/officeDocument/2006/relationships/image" Target="../media/image149.png"/><Relationship Id="rId300" Type="http://schemas.openxmlformats.org/officeDocument/2006/relationships/customXml" Target="../ink/ink150.xml"/><Relationship Id="rId30" Type="http://schemas.openxmlformats.org/officeDocument/2006/relationships/image" Target="../media/image14.png"/><Relationship Id="rId3" Type="http://schemas.openxmlformats.org/officeDocument/2006/relationships/customXml" Target="../ink/ink1.xml"/><Relationship Id="rId299" Type="http://schemas.openxmlformats.org/officeDocument/2006/relationships/image" Target="../media/image148.png"/><Relationship Id="rId298" Type="http://schemas.openxmlformats.org/officeDocument/2006/relationships/customXml" Target="../ink/ink149.xml"/><Relationship Id="rId297" Type="http://schemas.openxmlformats.org/officeDocument/2006/relationships/image" Target="../media/image147.png"/><Relationship Id="rId296" Type="http://schemas.openxmlformats.org/officeDocument/2006/relationships/customXml" Target="../ink/ink148.xml"/><Relationship Id="rId295" Type="http://schemas.openxmlformats.org/officeDocument/2006/relationships/image" Target="../media/image146.png"/><Relationship Id="rId294" Type="http://schemas.openxmlformats.org/officeDocument/2006/relationships/customXml" Target="../ink/ink147.xml"/><Relationship Id="rId293" Type="http://schemas.openxmlformats.org/officeDocument/2006/relationships/image" Target="../media/image145.png"/><Relationship Id="rId292" Type="http://schemas.openxmlformats.org/officeDocument/2006/relationships/customXml" Target="../ink/ink146.xml"/><Relationship Id="rId291" Type="http://schemas.openxmlformats.org/officeDocument/2006/relationships/image" Target="../media/image144.png"/><Relationship Id="rId290" Type="http://schemas.openxmlformats.org/officeDocument/2006/relationships/customXml" Target="../ink/ink145.xml"/><Relationship Id="rId29" Type="http://schemas.openxmlformats.org/officeDocument/2006/relationships/customXml" Target="../ink/ink14.xml"/><Relationship Id="rId289" Type="http://schemas.openxmlformats.org/officeDocument/2006/relationships/image" Target="../media/image143.png"/><Relationship Id="rId288" Type="http://schemas.openxmlformats.org/officeDocument/2006/relationships/customXml" Target="../ink/ink144.xml"/><Relationship Id="rId287" Type="http://schemas.openxmlformats.org/officeDocument/2006/relationships/image" Target="../media/image142.png"/><Relationship Id="rId286" Type="http://schemas.openxmlformats.org/officeDocument/2006/relationships/customXml" Target="../ink/ink143.xml"/><Relationship Id="rId285" Type="http://schemas.openxmlformats.org/officeDocument/2006/relationships/image" Target="../media/image141.png"/><Relationship Id="rId284" Type="http://schemas.openxmlformats.org/officeDocument/2006/relationships/customXml" Target="../ink/ink142.xml"/><Relationship Id="rId283" Type="http://schemas.openxmlformats.org/officeDocument/2006/relationships/image" Target="../media/image140.png"/><Relationship Id="rId282" Type="http://schemas.openxmlformats.org/officeDocument/2006/relationships/customXml" Target="../ink/ink141.xml"/><Relationship Id="rId281" Type="http://schemas.openxmlformats.org/officeDocument/2006/relationships/image" Target="../media/image139.png"/><Relationship Id="rId280" Type="http://schemas.openxmlformats.org/officeDocument/2006/relationships/customXml" Target="../ink/ink140.xml"/><Relationship Id="rId28" Type="http://schemas.openxmlformats.org/officeDocument/2006/relationships/image" Target="../media/image13.png"/><Relationship Id="rId279" Type="http://schemas.openxmlformats.org/officeDocument/2006/relationships/image" Target="../media/image138.png"/><Relationship Id="rId278" Type="http://schemas.openxmlformats.org/officeDocument/2006/relationships/customXml" Target="../ink/ink139.xml"/><Relationship Id="rId277" Type="http://schemas.openxmlformats.org/officeDocument/2006/relationships/image" Target="../media/image137.png"/><Relationship Id="rId276" Type="http://schemas.openxmlformats.org/officeDocument/2006/relationships/customXml" Target="../ink/ink138.xml"/><Relationship Id="rId275" Type="http://schemas.openxmlformats.org/officeDocument/2006/relationships/image" Target="../media/image136.png"/><Relationship Id="rId274" Type="http://schemas.openxmlformats.org/officeDocument/2006/relationships/customXml" Target="../ink/ink137.xml"/><Relationship Id="rId273" Type="http://schemas.openxmlformats.org/officeDocument/2006/relationships/image" Target="../media/image135.png"/><Relationship Id="rId272" Type="http://schemas.openxmlformats.org/officeDocument/2006/relationships/customXml" Target="../ink/ink136.xml"/><Relationship Id="rId271" Type="http://schemas.openxmlformats.org/officeDocument/2006/relationships/image" Target="../media/image134.png"/><Relationship Id="rId270" Type="http://schemas.openxmlformats.org/officeDocument/2006/relationships/customXml" Target="../ink/ink135.xml"/><Relationship Id="rId27" Type="http://schemas.openxmlformats.org/officeDocument/2006/relationships/customXml" Target="../ink/ink13.xml"/><Relationship Id="rId269" Type="http://schemas.openxmlformats.org/officeDocument/2006/relationships/image" Target="../media/image133.png"/><Relationship Id="rId268" Type="http://schemas.openxmlformats.org/officeDocument/2006/relationships/customXml" Target="../ink/ink134.xml"/><Relationship Id="rId267" Type="http://schemas.openxmlformats.org/officeDocument/2006/relationships/image" Target="../media/image132.png"/><Relationship Id="rId266" Type="http://schemas.openxmlformats.org/officeDocument/2006/relationships/customXml" Target="../ink/ink133.xml"/><Relationship Id="rId265" Type="http://schemas.openxmlformats.org/officeDocument/2006/relationships/image" Target="../media/image131.png"/><Relationship Id="rId264" Type="http://schemas.openxmlformats.org/officeDocument/2006/relationships/customXml" Target="../ink/ink132.xml"/><Relationship Id="rId263" Type="http://schemas.openxmlformats.org/officeDocument/2006/relationships/image" Target="../media/image130.png"/><Relationship Id="rId262" Type="http://schemas.openxmlformats.org/officeDocument/2006/relationships/customXml" Target="../ink/ink131.xml"/><Relationship Id="rId261" Type="http://schemas.openxmlformats.org/officeDocument/2006/relationships/image" Target="../media/image129.png"/><Relationship Id="rId260" Type="http://schemas.openxmlformats.org/officeDocument/2006/relationships/customXml" Target="../ink/ink130.xml"/><Relationship Id="rId26" Type="http://schemas.openxmlformats.org/officeDocument/2006/relationships/image" Target="../media/image12.png"/><Relationship Id="rId259" Type="http://schemas.openxmlformats.org/officeDocument/2006/relationships/image" Target="../media/image128.png"/><Relationship Id="rId258" Type="http://schemas.openxmlformats.org/officeDocument/2006/relationships/customXml" Target="../ink/ink129.xml"/><Relationship Id="rId257" Type="http://schemas.openxmlformats.org/officeDocument/2006/relationships/image" Target="../media/image127.png"/><Relationship Id="rId256" Type="http://schemas.openxmlformats.org/officeDocument/2006/relationships/customXml" Target="../ink/ink128.xml"/><Relationship Id="rId255" Type="http://schemas.openxmlformats.org/officeDocument/2006/relationships/image" Target="../media/image126.png"/><Relationship Id="rId254" Type="http://schemas.openxmlformats.org/officeDocument/2006/relationships/customXml" Target="../ink/ink127.xml"/><Relationship Id="rId253" Type="http://schemas.openxmlformats.org/officeDocument/2006/relationships/image" Target="../media/image125.png"/><Relationship Id="rId252" Type="http://schemas.openxmlformats.org/officeDocument/2006/relationships/customXml" Target="../ink/ink126.xml"/><Relationship Id="rId251" Type="http://schemas.openxmlformats.org/officeDocument/2006/relationships/image" Target="../media/image124.png"/><Relationship Id="rId250" Type="http://schemas.openxmlformats.org/officeDocument/2006/relationships/customXml" Target="../ink/ink125.xml"/><Relationship Id="rId25" Type="http://schemas.openxmlformats.org/officeDocument/2006/relationships/customXml" Target="../ink/ink12.xml"/><Relationship Id="rId249" Type="http://schemas.openxmlformats.org/officeDocument/2006/relationships/image" Target="../media/image123.png"/><Relationship Id="rId248" Type="http://schemas.openxmlformats.org/officeDocument/2006/relationships/customXml" Target="../ink/ink124.xml"/><Relationship Id="rId247" Type="http://schemas.openxmlformats.org/officeDocument/2006/relationships/image" Target="../media/image122.png"/><Relationship Id="rId246" Type="http://schemas.openxmlformats.org/officeDocument/2006/relationships/customXml" Target="../ink/ink123.xml"/><Relationship Id="rId245" Type="http://schemas.openxmlformats.org/officeDocument/2006/relationships/image" Target="../media/image121.png"/><Relationship Id="rId244" Type="http://schemas.openxmlformats.org/officeDocument/2006/relationships/customXml" Target="../ink/ink122.xml"/><Relationship Id="rId243" Type="http://schemas.openxmlformats.org/officeDocument/2006/relationships/image" Target="../media/image120.png"/><Relationship Id="rId242" Type="http://schemas.openxmlformats.org/officeDocument/2006/relationships/customXml" Target="../ink/ink121.xml"/><Relationship Id="rId241" Type="http://schemas.openxmlformats.org/officeDocument/2006/relationships/image" Target="../media/image119.png"/><Relationship Id="rId240" Type="http://schemas.openxmlformats.org/officeDocument/2006/relationships/customXml" Target="../ink/ink120.xml"/><Relationship Id="rId24" Type="http://schemas.openxmlformats.org/officeDocument/2006/relationships/image" Target="../media/image11.png"/><Relationship Id="rId239" Type="http://schemas.openxmlformats.org/officeDocument/2006/relationships/image" Target="../media/image118.png"/><Relationship Id="rId238" Type="http://schemas.openxmlformats.org/officeDocument/2006/relationships/customXml" Target="../ink/ink119.xml"/><Relationship Id="rId237" Type="http://schemas.openxmlformats.org/officeDocument/2006/relationships/image" Target="../media/image117.png"/><Relationship Id="rId236" Type="http://schemas.openxmlformats.org/officeDocument/2006/relationships/customXml" Target="../ink/ink118.xml"/><Relationship Id="rId235" Type="http://schemas.openxmlformats.org/officeDocument/2006/relationships/image" Target="../media/image116.png"/><Relationship Id="rId234" Type="http://schemas.openxmlformats.org/officeDocument/2006/relationships/customXml" Target="../ink/ink117.xml"/><Relationship Id="rId233" Type="http://schemas.openxmlformats.org/officeDocument/2006/relationships/image" Target="../media/image115.png"/><Relationship Id="rId232" Type="http://schemas.openxmlformats.org/officeDocument/2006/relationships/customXml" Target="../ink/ink116.xml"/><Relationship Id="rId231" Type="http://schemas.openxmlformats.org/officeDocument/2006/relationships/image" Target="../media/image114.png"/><Relationship Id="rId230" Type="http://schemas.openxmlformats.org/officeDocument/2006/relationships/customXml" Target="../ink/ink115.xml"/><Relationship Id="rId23" Type="http://schemas.openxmlformats.org/officeDocument/2006/relationships/customXml" Target="../ink/ink11.xml"/><Relationship Id="rId229" Type="http://schemas.openxmlformats.org/officeDocument/2006/relationships/image" Target="../media/image113.png"/><Relationship Id="rId228" Type="http://schemas.openxmlformats.org/officeDocument/2006/relationships/customXml" Target="../ink/ink114.xml"/><Relationship Id="rId227" Type="http://schemas.openxmlformats.org/officeDocument/2006/relationships/image" Target="../media/image112.png"/><Relationship Id="rId226" Type="http://schemas.openxmlformats.org/officeDocument/2006/relationships/customXml" Target="../ink/ink113.xml"/><Relationship Id="rId225" Type="http://schemas.openxmlformats.org/officeDocument/2006/relationships/image" Target="../media/image111.png"/><Relationship Id="rId224" Type="http://schemas.openxmlformats.org/officeDocument/2006/relationships/customXml" Target="../ink/ink112.xml"/><Relationship Id="rId223" Type="http://schemas.openxmlformats.org/officeDocument/2006/relationships/image" Target="../media/image110.png"/><Relationship Id="rId222" Type="http://schemas.openxmlformats.org/officeDocument/2006/relationships/customXml" Target="../ink/ink111.xml"/><Relationship Id="rId221" Type="http://schemas.openxmlformats.org/officeDocument/2006/relationships/customXml" Target="../ink/ink110.xml"/><Relationship Id="rId220" Type="http://schemas.openxmlformats.org/officeDocument/2006/relationships/image" Target="../media/image109.png"/><Relationship Id="rId22" Type="http://schemas.openxmlformats.org/officeDocument/2006/relationships/image" Target="../media/image10.png"/><Relationship Id="rId219" Type="http://schemas.openxmlformats.org/officeDocument/2006/relationships/customXml" Target="../ink/ink109.xml"/><Relationship Id="rId218" Type="http://schemas.openxmlformats.org/officeDocument/2006/relationships/image" Target="../media/image108.png"/><Relationship Id="rId217" Type="http://schemas.openxmlformats.org/officeDocument/2006/relationships/customXml" Target="../ink/ink108.xml"/><Relationship Id="rId216" Type="http://schemas.openxmlformats.org/officeDocument/2006/relationships/image" Target="../media/image107.png"/><Relationship Id="rId215" Type="http://schemas.openxmlformats.org/officeDocument/2006/relationships/customXml" Target="../ink/ink107.xml"/><Relationship Id="rId214" Type="http://schemas.openxmlformats.org/officeDocument/2006/relationships/image" Target="../media/image106.png"/><Relationship Id="rId213" Type="http://schemas.openxmlformats.org/officeDocument/2006/relationships/customXml" Target="../ink/ink106.xml"/><Relationship Id="rId212" Type="http://schemas.openxmlformats.org/officeDocument/2006/relationships/image" Target="../media/image105.png"/><Relationship Id="rId211" Type="http://schemas.openxmlformats.org/officeDocument/2006/relationships/customXml" Target="../ink/ink105.xml"/><Relationship Id="rId210" Type="http://schemas.openxmlformats.org/officeDocument/2006/relationships/image" Target="../media/image104.png"/><Relationship Id="rId21" Type="http://schemas.openxmlformats.org/officeDocument/2006/relationships/customXml" Target="../ink/ink10.xml"/><Relationship Id="rId209" Type="http://schemas.openxmlformats.org/officeDocument/2006/relationships/customXml" Target="../ink/ink104.xml"/><Relationship Id="rId208" Type="http://schemas.openxmlformats.org/officeDocument/2006/relationships/image" Target="../media/image103.png"/><Relationship Id="rId207" Type="http://schemas.openxmlformats.org/officeDocument/2006/relationships/customXml" Target="../ink/ink103.xml"/><Relationship Id="rId206" Type="http://schemas.openxmlformats.org/officeDocument/2006/relationships/image" Target="../media/image102.png"/><Relationship Id="rId205" Type="http://schemas.openxmlformats.org/officeDocument/2006/relationships/customXml" Target="../ink/ink102.xml"/><Relationship Id="rId204" Type="http://schemas.openxmlformats.org/officeDocument/2006/relationships/image" Target="../media/image101.png"/><Relationship Id="rId203" Type="http://schemas.openxmlformats.org/officeDocument/2006/relationships/customXml" Target="../ink/ink101.xml"/><Relationship Id="rId202" Type="http://schemas.openxmlformats.org/officeDocument/2006/relationships/image" Target="../media/image100.png"/><Relationship Id="rId201" Type="http://schemas.openxmlformats.org/officeDocument/2006/relationships/customXml" Target="../ink/ink100.xml"/><Relationship Id="rId200" Type="http://schemas.openxmlformats.org/officeDocument/2006/relationships/image" Target="../media/image99.png"/><Relationship Id="rId20" Type="http://schemas.openxmlformats.org/officeDocument/2006/relationships/image" Target="../media/image9.png"/><Relationship Id="rId2" Type="http://schemas.openxmlformats.org/officeDocument/2006/relationships/tags" Target="../tags/tag2.xml"/><Relationship Id="rId199" Type="http://schemas.openxmlformats.org/officeDocument/2006/relationships/customXml" Target="../ink/ink99.xml"/><Relationship Id="rId198" Type="http://schemas.openxmlformats.org/officeDocument/2006/relationships/image" Target="../media/image98.png"/><Relationship Id="rId197" Type="http://schemas.openxmlformats.org/officeDocument/2006/relationships/customXml" Target="../ink/ink98.xml"/><Relationship Id="rId196" Type="http://schemas.openxmlformats.org/officeDocument/2006/relationships/image" Target="../media/image97.png"/><Relationship Id="rId195" Type="http://schemas.openxmlformats.org/officeDocument/2006/relationships/customXml" Target="../ink/ink97.xml"/><Relationship Id="rId194" Type="http://schemas.openxmlformats.org/officeDocument/2006/relationships/image" Target="../media/image96.png"/><Relationship Id="rId193" Type="http://schemas.openxmlformats.org/officeDocument/2006/relationships/customXml" Target="../ink/ink96.xml"/><Relationship Id="rId192" Type="http://schemas.openxmlformats.org/officeDocument/2006/relationships/image" Target="../media/image95.png"/><Relationship Id="rId191" Type="http://schemas.openxmlformats.org/officeDocument/2006/relationships/customXml" Target="../ink/ink95.xml"/><Relationship Id="rId190" Type="http://schemas.openxmlformats.org/officeDocument/2006/relationships/image" Target="../media/image94.png"/><Relationship Id="rId19" Type="http://schemas.openxmlformats.org/officeDocument/2006/relationships/customXml" Target="../ink/ink9.xml"/><Relationship Id="rId189" Type="http://schemas.openxmlformats.org/officeDocument/2006/relationships/customXml" Target="../ink/ink94.xml"/><Relationship Id="rId188" Type="http://schemas.openxmlformats.org/officeDocument/2006/relationships/image" Target="../media/image93.png"/><Relationship Id="rId187" Type="http://schemas.openxmlformats.org/officeDocument/2006/relationships/customXml" Target="../ink/ink93.xml"/><Relationship Id="rId186" Type="http://schemas.openxmlformats.org/officeDocument/2006/relationships/image" Target="../media/image92.png"/><Relationship Id="rId185" Type="http://schemas.openxmlformats.org/officeDocument/2006/relationships/customXml" Target="../ink/ink92.xml"/><Relationship Id="rId184" Type="http://schemas.openxmlformats.org/officeDocument/2006/relationships/image" Target="../media/image91.png"/><Relationship Id="rId183" Type="http://schemas.openxmlformats.org/officeDocument/2006/relationships/customXml" Target="../ink/ink91.xml"/><Relationship Id="rId182" Type="http://schemas.openxmlformats.org/officeDocument/2006/relationships/image" Target="../media/image90.png"/><Relationship Id="rId181" Type="http://schemas.openxmlformats.org/officeDocument/2006/relationships/customXml" Target="../ink/ink90.xml"/><Relationship Id="rId180" Type="http://schemas.openxmlformats.org/officeDocument/2006/relationships/image" Target="../media/image89.png"/><Relationship Id="rId18" Type="http://schemas.openxmlformats.org/officeDocument/2006/relationships/image" Target="../media/image8.png"/><Relationship Id="rId179" Type="http://schemas.openxmlformats.org/officeDocument/2006/relationships/customXml" Target="../ink/ink89.xml"/><Relationship Id="rId178" Type="http://schemas.openxmlformats.org/officeDocument/2006/relationships/image" Target="../media/image88.png"/><Relationship Id="rId177" Type="http://schemas.openxmlformats.org/officeDocument/2006/relationships/customXml" Target="../ink/ink88.xml"/><Relationship Id="rId176" Type="http://schemas.openxmlformats.org/officeDocument/2006/relationships/image" Target="../media/image87.png"/><Relationship Id="rId175" Type="http://schemas.openxmlformats.org/officeDocument/2006/relationships/customXml" Target="../ink/ink87.xml"/><Relationship Id="rId174" Type="http://schemas.openxmlformats.org/officeDocument/2006/relationships/image" Target="../media/image86.png"/><Relationship Id="rId173" Type="http://schemas.openxmlformats.org/officeDocument/2006/relationships/customXml" Target="../ink/ink86.xml"/><Relationship Id="rId172" Type="http://schemas.openxmlformats.org/officeDocument/2006/relationships/image" Target="../media/image85.png"/><Relationship Id="rId171" Type="http://schemas.openxmlformats.org/officeDocument/2006/relationships/customXml" Target="../ink/ink85.xml"/><Relationship Id="rId170" Type="http://schemas.openxmlformats.org/officeDocument/2006/relationships/image" Target="../media/image84.png"/><Relationship Id="rId17" Type="http://schemas.openxmlformats.org/officeDocument/2006/relationships/customXml" Target="../ink/ink8.xml"/><Relationship Id="rId169" Type="http://schemas.openxmlformats.org/officeDocument/2006/relationships/customXml" Target="../ink/ink84.xml"/><Relationship Id="rId168" Type="http://schemas.openxmlformats.org/officeDocument/2006/relationships/image" Target="../media/image83.png"/><Relationship Id="rId167" Type="http://schemas.openxmlformats.org/officeDocument/2006/relationships/customXml" Target="../ink/ink83.xml"/><Relationship Id="rId166" Type="http://schemas.openxmlformats.org/officeDocument/2006/relationships/image" Target="../media/image82.png"/><Relationship Id="rId165" Type="http://schemas.openxmlformats.org/officeDocument/2006/relationships/customXml" Target="../ink/ink82.xml"/><Relationship Id="rId164" Type="http://schemas.openxmlformats.org/officeDocument/2006/relationships/image" Target="../media/image81.png"/><Relationship Id="rId163" Type="http://schemas.openxmlformats.org/officeDocument/2006/relationships/customXml" Target="../ink/ink81.xml"/><Relationship Id="rId162" Type="http://schemas.openxmlformats.org/officeDocument/2006/relationships/image" Target="../media/image80.png"/><Relationship Id="rId161" Type="http://schemas.openxmlformats.org/officeDocument/2006/relationships/customXml" Target="../ink/ink80.xml"/><Relationship Id="rId160" Type="http://schemas.openxmlformats.org/officeDocument/2006/relationships/image" Target="../media/image79.png"/><Relationship Id="rId16" Type="http://schemas.openxmlformats.org/officeDocument/2006/relationships/image" Target="../media/image7.png"/><Relationship Id="rId159" Type="http://schemas.openxmlformats.org/officeDocument/2006/relationships/customXml" Target="../ink/ink79.xml"/><Relationship Id="rId158" Type="http://schemas.openxmlformats.org/officeDocument/2006/relationships/image" Target="../media/image78.png"/><Relationship Id="rId157" Type="http://schemas.openxmlformats.org/officeDocument/2006/relationships/customXml" Target="../ink/ink78.xml"/><Relationship Id="rId156" Type="http://schemas.openxmlformats.org/officeDocument/2006/relationships/image" Target="../media/image77.png"/><Relationship Id="rId155" Type="http://schemas.openxmlformats.org/officeDocument/2006/relationships/customXml" Target="../ink/ink77.xml"/><Relationship Id="rId154" Type="http://schemas.openxmlformats.org/officeDocument/2006/relationships/image" Target="../media/image76.png"/><Relationship Id="rId153" Type="http://schemas.openxmlformats.org/officeDocument/2006/relationships/customXml" Target="../ink/ink76.xml"/><Relationship Id="rId152" Type="http://schemas.openxmlformats.org/officeDocument/2006/relationships/image" Target="../media/image75.png"/><Relationship Id="rId151" Type="http://schemas.openxmlformats.org/officeDocument/2006/relationships/customXml" Target="../ink/ink75.xml"/><Relationship Id="rId150" Type="http://schemas.openxmlformats.org/officeDocument/2006/relationships/image" Target="../media/image74.png"/><Relationship Id="rId15" Type="http://schemas.openxmlformats.org/officeDocument/2006/relationships/customXml" Target="../ink/ink7.xml"/><Relationship Id="rId149" Type="http://schemas.openxmlformats.org/officeDocument/2006/relationships/customXml" Target="../ink/ink74.xml"/><Relationship Id="rId148" Type="http://schemas.openxmlformats.org/officeDocument/2006/relationships/image" Target="../media/image73.png"/><Relationship Id="rId147" Type="http://schemas.openxmlformats.org/officeDocument/2006/relationships/customXml" Target="../ink/ink73.xml"/><Relationship Id="rId146" Type="http://schemas.openxmlformats.org/officeDocument/2006/relationships/image" Target="../media/image72.png"/><Relationship Id="rId145" Type="http://schemas.openxmlformats.org/officeDocument/2006/relationships/customXml" Target="../ink/ink72.xml"/><Relationship Id="rId144" Type="http://schemas.openxmlformats.org/officeDocument/2006/relationships/image" Target="../media/image71.png"/><Relationship Id="rId143" Type="http://schemas.openxmlformats.org/officeDocument/2006/relationships/customXml" Target="../ink/ink71.xml"/><Relationship Id="rId142" Type="http://schemas.openxmlformats.org/officeDocument/2006/relationships/image" Target="../media/image70.png"/><Relationship Id="rId141" Type="http://schemas.openxmlformats.org/officeDocument/2006/relationships/customXml" Target="../ink/ink70.xml"/><Relationship Id="rId140" Type="http://schemas.openxmlformats.org/officeDocument/2006/relationships/image" Target="../media/image69.png"/><Relationship Id="rId14" Type="http://schemas.openxmlformats.org/officeDocument/2006/relationships/image" Target="../media/image6.png"/><Relationship Id="rId139" Type="http://schemas.openxmlformats.org/officeDocument/2006/relationships/customXml" Target="../ink/ink69.xml"/><Relationship Id="rId138" Type="http://schemas.openxmlformats.org/officeDocument/2006/relationships/image" Target="../media/image68.png"/><Relationship Id="rId137" Type="http://schemas.openxmlformats.org/officeDocument/2006/relationships/customXml" Target="../ink/ink68.xml"/><Relationship Id="rId136" Type="http://schemas.openxmlformats.org/officeDocument/2006/relationships/image" Target="../media/image67.png"/><Relationship Id="rId135" Type="http://schemas.openxmlformats.org/officeDocument/2006/relationships/customXml" Target="../ink/ink67.xml"/><Relationship Id="rId134" Type="http://schemas.openxmlformats.org/officeDocument/2006/relationships/image" Target="../media/image66.png"/><Relationship Id="rId133" Type="http://schemas.openxmlformats.org/officeDocument/2006/relationships/customXml" Target="../ink/ink66.xml"/><Relationship Id="rId132" Type="http://schemas.openxmlformats.org/officeDocument/2006/relationships/image" Target="../media/image65.png"/><Relationship Id="rId131" Type="http://schemas.openxmlformats.org/officeDocument/2006/relationships/customXml" Target="../ink/ink65.xml"/><Relationship Id="rId130" Type="http://schemas.openxmlformats.org/officeDocument/2006/relationships/image" Target="../media/image64.png"/><Relationship Id="rId13" Type="http://schemas.openxmlformats.org/officeDocument/2006/relationships/customXml" Target="../ink/ink6.xml"/><Relationship Id="rId129" Type="http://schemas.openxmlformats.org/officeDocument/2006/relationships/customXml" Target="../ink/ink64.xml"/><Relationship Id="rId128" Type="http://schemas.openxmlformats.org/officeDocument/2006/relationships/image" Target="../media/image63.png"/><Relationship Id="rId127" Type="http://schemas.openxmlformats.org/officeDocument/2006/relationships/customXml" Target="../ink/ink63.xml"/><Relationship Id="rId126" Type="http://schemas.openxmlformats.org/officeDocument/2006/relationships/image" Target="../media/image62.png"/><Relationship Id="rId125" Type="http://schemas.openxmlformats.org/officeDocument/2006/relationships/customXml" Target="../ink/ink62.xml"/><Relationship Id="rId124" Type="http://schemas.openxmlformats.org/officeDocument/2006/relationships/image" Target="../media/image61.png"/><Relationship Id="rId123" Type="http://schemas.openxmlformats.org/officeDocument/2006/relationships/customXml" Target="../ink/ink61.xml"/><Relationship Id="rId122" Type="http://schemas.openxmlformats.org/officeDocument/2006/relationships/image" Target="../media/image60.png"/><Relationship Id="rId121" Type="http://schemas.openxmlformats.org/officeDocument/2006/relationships/customXml" Target="../ink/ink60.xml"/><Relationship Id="rId120" Type="http://schemas.openxmlformats.org/officeDocument/2006/relationships/image" Target="../media/image59.png"/><Relationship Id="rId12" Type="http://schemas.openxmlformats.org/officeDocument/2006/relationships/image" Target="../media/image5.png"/><Relationship Id="rId119" Type="http://schemas.openxmlformats.org/officeDocument/2006/relationships/customXml" Target="../ink/ink59.xml"/><Relationship Id="rId118" Type="http://schemas.openxmlformats.org/officeDocument/2006/relationships/image" Target="../media/image58.png"/><Relationship Id="rId117" Type="http://schemas.openxmlformats.org/officeDocument/2006/relationships/customXml" Target="../ink/ink58.xml"/><Relationship Id="rId116" Type="http://schemas.openxmlformats.org/officeDocument/2006/relationships/image" Target="../media/image57.png"/><Relationship Id="rId115" Type="http://schemas.openxmlformats.org/officeDocument/2006/relationships/customXml" Target="../ink/ink57.xml"/><Relationship Id="rId114" Type="http://schemas.openxmlformats.org/officeDocument/2006/relationships/image" Target="../media/image56.png"/><Relationship Id="rId113" Type="http://schemas.openxmlformats.org/officeDocument/2006/relationships/customXml" Target="../ink/ink56.xml"/><Relationship Id="rId112" Type="http://schemas.openxmlformats.org/officeDocument/2006/relationships/image" Target="../media/image55.png"/><Relationship Id="rId111" Type="http://schemas.openxmlformats.org/officeDocument/2006/relationships/customXml" Target="../ink/ink55.xml"/><Relationship Id="rId110" Type="http://schemas.openxmlformats.org/officeDocument/2006/relationships/image" Target="../media/image54.png"/><Relationship Id="rId11" Type="http://schemas.openxmlformats.org/officeDocument/2006/relationships/customXml" Target="../ink/ink5.xml"/><Relationship Id="rId109" Type="http://schemas.openxmlformats.org/officeDocument/2006/relationships/customXml" Target="../ink/ink54.xml"/><Relationship Id="rId108" Type="http://schemas.openxmlformats.org/officeDocument/2006/relationships/image" Target="../media/image53.png"/><Relationship Id="rId107" Type="http://schemas.openxmlformats.org/officeDocument/2006/relationships/customXml" Target="../ink/ink53.xml"/><Relationship Id="rId106" Type="http://schemas.openxmlformats.org/officeDocument/2006/relationships/image" Target="../media/image52.png"/><Relationship Id="rId105" Type="http://schemas.openxmlformats.org/officeDocument/2006/relationships/customXml" Target="../ink/ink52.xml"/><Relationship Id="rId104" Type="http://schemas.openxmlformats.org/officeDocument/2006/relationships/image" Target="../media/image51.png"/><Relationship Id="rId103" Type="http://schemas.openxmlformats.org/officeDocument/2006/relationships/customXml" Target="../ink/ink51.xml"/><Relationship Id="rId102" Type="http://schemas.openxmlformats.org/officeDocument/2006/relationships/image" Target="../media/image50.png"/><Relationship Id="rId101" Type="http://schemas.openxmlformats.org/officeDocument/2006/relationships/customXml" Target="../ink/ink50.xml"/><Relationship Id="rId100" Type="http://schemas.openxmlformats.org/officeDocument/2006/relationships/image" Target="../media/image49.png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customXml" Target="../ink/ink219.xml"/><Relationship Id="rId7" Type="http://schemas.openxmlformats.org/officeDocument/2006/relationships/image" Target="../media/image216.png"/><Relationship Id="rId6" Type="http://schemas.openxmlformats.org/officeDocument/2006/relationships/customXml" Target="../ink/ink218.xml"/><Relationship Id="rId5" Type="http://schemas.openxmlformats.org/officeDocument/2006/relationships/image" Target="../media/image215.png"/><Relationship Id="rId4" Type="http://schemas.openxmlformats.org/officeDocument/2006/relationships/customXml" Target="../ink/ink217.xml"/><Relationship Id="rId3" Type="http://schemas.openxmlformats.org/officeDocument/2006/relationships/image" Target="../media/image214.png"/><Relationship Id="rId2" Type="http://schemas.openxmlformats.org/officeDocument/2006/relationships/customXml" Target="../ink/ink216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20.png"/><Relationship Id="rId14" Type="http://schemas.openxmlformats.org/officeDocument/2006/relationships/customXml" Target="../ink/ink222.xml"/><Relationship Id="rId13" Type="http://schemas.openxmlformats.org/officeDocument/2006/relationships/image" Target="../media/image219.png"/><Relationship Id="rId12" Type="http://schemas.openxmlformats.org/officeDocument/2006/relationships/customXml" Target="../ink/ink221.xml"/><Relationship Id="rId11" Type="http://schemas.openxmlformats.org/officeDocument/2006/relationships/image" Target="../media/image218.png"/><Relationship Id="rId10" Type="http://schemas.openxmlformats.org/officeDocument/2006/relationships/customXml" Target="../ink/ink220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3.jpeg"/><Relationship Id="rId1" Type="http://schemas.openxmlformats.org/officeDocument/2006/relationships/image" Target="../media/image2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2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2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7295" y="1122680"/>
            <a:ext cx="9661525" cy="1239520"/>
          </a:xfrm>
        </p:spPr>
        <p:txBody>
          <a:bodyPr/>
          <a:p>
            <a:r>
              <a:rPr lang="zh-CN" altLang="en-US"/>
              <a:t>第三章</a:t>
            </a:r>
            <a:r>
              <a:rPr lang="en-US" altLang="zh-CN"/>
              <a:t> </a:t>
            </a:r>
            <a:r>
              <a:rPr lang="zh-CN" altLang="en-US"/>
              <a:t>电路图的读取、绘制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82670" y="2846705"/>
            <a:ext cx="5026025" cy="2766060"/>
          </a:xfrm>
        </p:spPr>
        <p:txBody>
          <a:bodyPr>
            <a:normAutofit/>
          </a:bodyPr>
          <a:p>
            <a:pPr algn="l"/>
            <a:r>
              <a:rPr lang="en-US" altLang="zh-CN"/>
              <a:t>3-1 </a:t>
            </a:r>
            <a:r>
              <a:rPr lang="zh-CN" altLang="en-US"/>
              <a:t>各种基础元器件电路符号的绘制</a:t>
            </a:r>
            <a:endParaRPr lang="zh-CN" altLang="en-US"/>
          </a:p>
          <a:p>
            <a:pPr algn="l"/>
            <a:r>
              <a:rPr lang="en-US" altLang="zh-CN"/>
              <a:t>3-2 </a:t>
            </a:r>
            <a:r>
              <a:rPr lang="zh-CN" altLang="en-US"/>
              <a:t>电路图中电源符号的含义和区分</a:t>
            </a:r>
            <a:endParaRPr lang="zh-CN" altLang="en-US"/>
          </a:p>
          <a:p>
            <a:pPr algn="l"/>
            <a:r>
              <a:rPr lang="en-US" altLang="zh-CN"/>
              <a:t>3-3 </a:t>
            </a:r>
            <a:r>
              <a:rPr lang="zh-CN" altLang="en-US"/>
              <a:t>电路图中各种地的含义和区分</a:t>
            </a:r>
            <a:endParaRPr lang="zh-CN" altLang="en-US"/>
          </a:p>
          <a:p>
            <a:pPr algn="l"/>
            <a:r>
              <a:rPr lang="en-US" altLang="zh-CN"/>
              <a:t>3-4 </a:t>
            </a:r>
            <a:r>
              <a:rPr lang="zh-CN" altLang="en-US"/>
              <a:t>电路图的一般读取方式</a:t>
            </a:r>
            <a:endParaRPr lang="zh-CN" altLang="en-US"/>
          </a:p>
          <a:p>
            <a:pPr algn="l"/>
            <a:r>
              <a:rPr lang="en-US" altLang="zh-CN"/>
              <a:t>3-5 </a:t>
            </a:r>
            <a:r>
              <a:rPr lang="zh-CN" altLang="en-US"/>
              <a:t>实际电路图读图推理实操</a:t>
            </a:r>
            <a:r>
              <a:rPr lang="en-US" altLang="zh-CN"/>
              <a:t>1</a:t>
            </a:r>
            <a:endParaRPr lang="en-US" altLang="zh-CN"/>
          </a:p>
          <a:p>
            <a:pPr algn="l"/>
            <a:r>
              <a:rPr lang="en-US" altLang="zh-CN"/>
              <a:t>3-6 </a:t>
            </a:r>
            <a:r>
              <a:rPr lang="zh-CN" altLang="en-US">
                <a:sym typeface="+mn-ea"/>
              </a:rPr>
              <a:t>实际电路图读图推理实操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001"/>
          <a:stretch>
            <a:fillRect/>
          </a:stretch>
        </p:blipFill>
        <p:spPr>
          <a:xfrm>
            <a:off x="704850" y="0"/>
            <a:ext cx="1057402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3675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3-4 </a:t>
            </a:r>
            <a:r>
              <a:rPr lang="zh-CN" altLang="en-US">
                <a:sym typeface="+mn-ea"/>
              </a:rPr>
              <a:t>电路图的一般读取方式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 contrast="24000"/>
          </a:blip>
          <a:stretch>
            <a:fillRect/>
          </a:stretch>
        </p:blipFill>
        <p:spPr>
          <a:xfrm>
            <a:off x="1764665" y="363855"/>
            <a:ext cx="8663305" cy="6130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5290" y="697865"/>
            <a:ext cx="3120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3842</a:t>
            </a:r>
            <a:r>
              <a:rPr lang="zh-CN" altLang="en-US"/>
              <a:t>主控芯片内部结构框图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27787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3-5 </a:t>
            </a:r>
            <a:r>
              <a:rPr lang="zh-CN" altLang="en-US">
                <a:sym typeface="+mn-ea"/>
              </a:rPr>
              <a:t>实际电路图读图推理实操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3675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3-4 </a:t>
            </a:r>
            <a:r>
              <a:rPr lang="zh-CN" altLang="en-US">
                <a:sym typeface="+mn-ea"/>
              </a:rPr>
              <a:t>电路图的一般读取方式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18640" y="557530"/>
            <a:ext cx="8554085" cy="6049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650" y="557530"/>
            <a:ext cx="5018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LM358</a:t>
            </a:r>
            <a:r>
              <a:rPr lang="zh-CN" altLang="en-US"/>
              <a:t>运算放大器内部结构和芯片引脚定义图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27787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3-5 </a:t>
            </a:r>
            <a:r>
              <a:rPr lang="zh-CN" altLang="en-US">
                <a:sym typeface="+mn-ea"/>
              </a:rPr>
              <a:t>实际电路图读图推理实操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395" y="526415"/>
            <a:ext cx="8919845" cy="5986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0035" y="1581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3-6 </a:t>
            </a:r>
            <a:r>
              <a:rPr lang="zh-CN" altLang="en-US">
                <a:sym typeface="+mn-ea"/>
              </a:rPr>
              <a:t>实际电路图读图推理实操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075" y="199390"/>
            <a:ext cx="477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3-1 </a:t>
            </a:r>
            <a:r>
              <a:rPr lang="zh-CN" altLang="en-US">
                <a:sym typeface="+mn-ea"/>
              </a:rPr>
              <a:t>各种基础元器件电路符号的绘制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73195" y="718185"/>
            <a:ext cx="13893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整流二极管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稳压二极管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发光二极管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光电二极管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电源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4865" y="718185"/>
            <a:ext cx="13893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保险丝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电容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电感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变压器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开关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404100" y="718185"/>
            <a:ext cx="13893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三极管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MOS</a:t>
            </a:r>
            <a:r>
              <a:rPr lang="zh-CN" altLang="en-US"/>
              <a:t>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可控硅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芯片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05" name="墨迹 204"/>
              <p14:cNvContentPartPr/>
              <p14:nvPr/>
            </p14:nvContentPartPr>
            <p14:xfrm>
              <a:off x="1962150" y="1073150"/>
              <a:ext cx="711200" cy="2730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"/>
            </p:blipFill>
            <p:spPr>
              <a:xfrm>
                <a:off x="1962150" y="1073150"/>
                <a:ext cx="711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06" name="墨迹 205"/>
              <p14:cNvContentPartPr/>
              <p14:nvPr/>
            </p14:nvContentPartPr>
            <p14:xfrm>
              <a:off x="1454150" y="1200150"/>
              <a:ext cx="48895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6"/>
            </p:blipFill>
            <p:spPr>
              <a:xfrm>
                <a:off x="1454150" y="1200150"/>
                <a:ext cx="488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7" name="墨迹 206"/>
              <p14:cNvContentPartPr/>
              <p14:nvPr/>
            </p14:nvContentPartPr>
            <p14:xfrm>
              <a:off x="2679700" y="1187450"/>
              <a:ext cx="476250" cy="3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"/>
            </p:blipFill>
            <p:spPr>
              <a:xfrm>
                <a:off x="2679700" y="1187450"/>
                <a:ext cx="4762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8" name="墨迹 207"/>
              <p14:cNvContentPartPr/>
              <p14:nvPr/>
            </p14:nvContentPartPr>
            <p14:xfrm>
              <a:off x="1714500" y="762000"/>
              <a:ext cx="342900" cy="317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0"/>
            </p:blipFill>
            <p:spPr>
              <a:xfrm>
                <a:off x="1714500" y="762000"/>
                <a:ext cx="342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9" name="墨迹 208"/>
              <p14:cNvContentPartPr/>
              <p14:nvPr/>
            </p14:nvContentPartPr>
            <p14:xfrm>
              <a:off x="2057400" y="641350"/>
              <a:ext cx="50800" cy="1524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2"/>
            </p:blipFill>
            <p:spPr>
              <a:xfrm>
                <a:off x="2057400" y="641350"/>
                <a:ext cx="50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0" name="墨迹 209"/>
              <p14:cNvContentPartPr/>
              <p14:nvPr/>
            </p14:nvContentPartPr>
            <p14:xfrm>
              <a:off x="2108200" y="641350"/>
              <a:ext cx="120650" cy="3365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4"/>
            </p:blipFill>
            <p:spPr>
              <a:xfrm>
                <a:off x="2108200" y="641350"/>
                <a:ext cx="1206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1" name="墨迹 210"/>
              <p14:cNvContentPartPr/>
              <p14:nvPr/>
            </p14:nvContentPartPr>
            <p14:xfrm>
              <a:off x="2228850" y="641350"/>
              <a:ext cx="76200" cy="336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6"/>
            </p:blipFill>
            <p:spPr>
              <a:xfrm>
                <a:off x="2228850" y="641350"/>
                <a:ext cx="762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2" name="墨迹 211"/>
              <p14:cNvContentPartPr/>
              <p14:nvPr/>
            </p14:nvContentPartPr>
            <p14:xfrm>
              <a:off x="2305050" y="641350"/>
              <a:ext cx="95250" cy="2857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8"/>
            </p:blipFill>
            <p:spPr>
              <a:xfrm>
                <a:off x="2305050" y="64135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3" name="墨迹 212"/>
              <p14:cNvContentPartPr/>
              <p14:nvPr/>
            </p14:nvContentPartPr>
            <p14:xfrm>
              <a:off x="2400300" y="635000"/>
              <a:ext cx="63500" cy="2921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20"/>
            </p:blipFill>
            <p:spPr>
              <a:xfrm>
                <a:off x="2400300" y="635000"/>
                <a:ext cx="63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4" name="墨迹 213"/>
              <p14:cNvContentPartPr/>
              <p14:nvPr/>
            </p14:nvContentPartPr>
            <p14:xfrm>
              <a:off x="2463800" y="635000"/>
              <a:ext cx="120650" cy="368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22"/>
            </p:blipFill>
            <p:spPr>
              <a:xfrm>
                <a:off x="2463800" y="635000"/>
                <a:ext cx="120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5" name="墨迹 214"/>
              <p14:cNvContentPartPr/>
              <p14:nvPr/>
            </p14:nvContentPartPr>
            <p14:xfrm>
              <a:off x="2584450" y="704850"/>
              <a:ext cx="360" cy="2984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24"/>
            </p:blipFill>
            <p:spPr>
              <a:xfrm>
                <a:off x="2584450" y="704850"/>
                <a:ext cx="36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6" name="墨迹 215"/>
              <p14:cNvContentPartPr/>
              <p14:nvPr/>
            </p14:nvContentPartPr>
            <p14:xfrm>
              <a:off x="2597150" y="704850"/>
              <a:ext cx="6350" cy="36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26"/>
            </p:blipFill>
            <p:spPr>
              <a:xfrm>
                <a:off x="2597150" y="70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7" name="墨迹 216"/>
              <p14:cNvContentPartPr/>
              <p14:nvPr/>
            </p14:nvContentPartPr>
            <p14:xfrm>
              <a:off x="2603500" y="704850"/>
              <a:ext cx="101600" cy="1714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28"/>
            </p:blipFill>
            <p:spPr>
              <a:xfrm>
                <a:off x="2603500" y="70485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8" name="墨迹 217"/>
              <p14:cNvContentPartPr/>
              <p14:nvPr/>
            </p14:nvContentPartPr>
            <p14:xfrm>
              <a:off x="2705100" y="596900"/>
              <a:ext cx="63500" cy="2794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0"/>
            </p:blipFill>
            <p:spPr>
              <a:xfrm>
                <a:off x="2705100" y="596900"/>
                <a:ext cx="63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9" name="墨迹 218"/>
              <p14:cNvContentPartPr/>
              <p14:nvPr/>
            </p14:nvContentPartPr>
            <p14:xfrm>
              <a:off x="2781300" y="615950"/>
              <a:ext cx="82550" cy="2730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32"/>
            </p:blipFill>
            <p:spPr>
              <a:xfrm>
                <a:off x="2781300" y="615950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0" name="墨迹 219"/>
              <p14:cNvContentPartPr/>
              <p14:nvPr/>
            </p14:nvContentPartPr>
            <p14:xfrm>
              <a:off x="2863850" y="889000"/>
              <a:ext cx="539750" cy="444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34"/>
            </p:blipFill>
            <p:spPr>
              <a:xfrm>
                <a:off x="2863850" y="889000"/>
                <a:ext cx="539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1" name="墨迹 220"/>
              <p14:cNvContentPartPr/>
              <p14:nvPr/>
            </p14:nvContentPartPr>
            <p14:xfrm>
              <a:off x="1924050" y="1778000"/>
              <a:ext cx="793750" cy="3619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36"/>
            </p:blipFill>
            <p:spPr>
              <a:xfrm>
                <a:off x="1924050" y="1778000"/>
                <a:ext cx="793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2" name="墨迹 221"/>
              <p14:cNvContentPartPr/>
              <p14:nvPr/>
            </p14:nvContentPartPr>
            <p14:xfrm>
              <a:off x="1384300" y="1917700"/>
              <a:ext cx="1790700" cy="44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38"/>
            </p:blipFill>
            <p:spPr>
              <a:xfrm>
                <a:off x="1384300" y="1917700"/>
                <a:ext cx="1790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3" name="墨迹 222"/>
              <p14:cNvContentPartPr/>
              <p14:nvPr/>
            </p14:nvContentPartPr>
            <p14:xfrm>
              <a:off x="1447800" y="2882900"/>
              <a:ext cx="742950" cy="317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0"/>
            </p:blipFill>
            <p:spPr>
              <a:xfrm>
                <a:off x="1447800" y="2882900"/>
                <a:ext cx="742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4" name="墨迹 223"/>
              <p14:cNvContentPartPr/>
              <p14:nvPr/>
            </p14:nvContentPartPr>
            <p14:xfrm>
              <a:off x="2222500" y="2565400"/>
              <a:ext cx="31750" cy="7048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"/>
            </p:blipFill>
            <p:spPr>
              <a:xfrm>
                <a:off x="2222500" y="2565400"/>
                <a:ext cx="317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5" name="墨迹 224"/>
              <p14:cNvContentPartPr/>
              <p14:nvPr/>
            </p14:nvContentPartPr>
            <p14:xfrm>
              <a:off x="2432050" y="2559050"/>
              <a:ext cx="38100" cy="749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"/>
            </p:blipFill>
            <p:spPr>
              <a:xfrm>
                <a:off x="2432050" y="2559050"/>
                <a:ext cx="381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6" name="墨迹 225"/>
              <p14:cNvContentPartPr/>
              <p14:nvPr/>
            </p14:nvContentPartPr>
            <p14:xfrm>
              <a:off x="2457450" y="2952750"/>
              <a:ext cx="679450" cy="44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6"/>
            </p:blipFill>
            <p:spPr>
              <a:xfrm>
                <a:off x="2457450" y="2952750"/>
                <a:ext cx="679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27" name="墨迹 226"/>
              <p14:cNvContentPartPr/>
              <p14:nvPr/>
            </p14:nvContentPartPr>
            <p14:xfrm>
              <a:off x="1955800" y="2698750"/>
              <a:ext cx="158750" cy="63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8"/>
            </p:blipFill>
            <p:spPr>
              <a:xfrm>
                <a:off x="1955800" y="26987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28" name="墨迹 227"/>
              <p14:cNvContentPartPr/>
              <p14:nvPr/>
            </p14:nvContentPartPr>
            <p14:xfrm>
              <a:off x="2089150" y="2571750"/>
              <a:ext cx="6350" cy="247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50"/>
            </p:blipFill>
            <p:spPr>
              <a:xfrm>
                <a:off x="2089150" y="2571750"/>
                <a:ext cx="6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29" name="墨迹 228"/>
              <p14:cNvContentPartPr/>
              <p14:nvPr/>
            </p14:nvContentPartPr>
            <p14:xfrm>
              <a:off x="2870200" y="2552700"/>
              <a:ext cx="476250" cy="381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52"/>
            </p:blipFill>
            <p:spPr>
              <a:xfrm>
                <a:off x="2870200" y="2552700"/>
                <a:ext cx="476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30" name="墨迹 229"/>
              <p14:cNvContentPartPr/>
              <p14:nvPr/>
            </p14:nvContentPartPr>
            <p14:xfrm>
              <a:off x="3314700" y="2260600"/>
              <a:ext cx="82550" cy="7175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54"/>
            </p:blipFill>
            <p:spPr>
              <a:xfrm>
                <a:off x="3314700" y="2260600"/>
                <a:ext cx="825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31" name="墨迹 230"/>
              <p14:cNvContentPartPr/>
              <p14:nvPr/>
            </p14:nvContentPartPr>
            <p14:xfrm>
              <a:off x="3683000" y="2279650"/>
              <a:ext cx="82550" cy="1968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56"/>
            </p:blipFill>
            <p:spPr>
              <a:xfrm>
                <a:off x="3683000" y="2279650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32" name="墨迹 231"/>
              <p14:cNvContentPartPr/>
              <p14:nvPr/>
            </p14:nvContentPartPr>
            <p14:xfrm>
              <a:off x="3683000" y="2508250"/>
              <a:ext cx="6350" cy="2159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58"/>
            </p:blipFill>
            <p:spPr>
              <a:xfrm>
                <a:off x="3683000" y="2508250"/>
                <a:ext cx="6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33" name="墨迹 232"/>
              <p14:cNvContentPartPr/>
              <p14:nvPr/>
            </p14:nvContentPartPr>
            <p14:xfrm>
              <a:off x="3689350" y="2730500"/>
              <a:ext cx="114300" cy="2857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60"/>
            </p:blipFill>
            <p:spPr>
              <a:xfrm>
                <a:off x="3689350" y="2730500"/>
                <a:ext cx="114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34" name="墨迹 233"/>
              <p14:cNvContentPartPr/>
              <p14:nvPr/>
            </p14:nvContentPartPr>
            <p14:xfrm>
              <a:off x="3689350" y="2673350"/>
              <a:ext cx="469900" cy="317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62"/>
            </p:blipFill>
            <p:spPr>
              <a:xfrm>
                <a:off x="3689350" y="2673350"/>
                <a:ext cx="469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35" name="墨迹 234"/>
              <p14:cNvContentPartPr/>
              <p14:nvPr/>
            </p14:nvContentPartPr>
            <p14:xfrm>
              <a:off x="3155950" y="2349500"/>
              <a:ext cx="133350" cy="444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64"/>
            </p:blipFill>
            <p:spPr>
              <a:xfrm>
                <a:off x="3155950" y="234950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36" name="墨迹 235"/>
              <p14:cNvContentPartPr/>
              <p14:nvPr/>
            </p14:nvContentPartPr>
            <p14:xfrm>
              <a:off x="3232150" y="2254250"/>
              <a:ext cx="57150" cy="2730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66"/>
            </p:blipFill>
            <p:spPr>
              <a:xfrm>
                <a:off x="3232150" y="2254250"/>
                <a:ext cx="57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37" name="墨迹 236"/>
              <p14:cNvContentPartPr/>
              <p14:nvPr/>
            </p14:nvContentPartPr>
            <p14:xfrm>
              <a:off x="1581150" y="3733800"/>
              <a:ext cx="2438400" cy="2984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68"/>
            </p:blipFill>
            <p:spPr>
              <a:xfrm>
                <a:off x="1581150" y="3733800"/>
                <a:ext cx="2438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38" name="墨迹 237"/>
              <p14:cNvContentPartPr/>
              <p14:nvPr/>
            </p14:nvContentPartPr>
            <p14:xfrm>
              <a:off x="1758950" y="4438650"/>
              <a:ext cx="850900" cy="9779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70"/>
            </p:blipFill>
            <p:spPr>
              <a:xfrm>
                <a:off x="1758950" y="4438650"/>
                <a:ext cx="850900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39" name="墨迹 238"/>
              <p14:cNvContentPartPr/>
              <p14:nvPr/>
            </p14:nvContentPartPr>
            <p14:xfrm>
              <a:off x="2978150" y="4305300"/>
              <a:ext cx="622300" cy="825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72"/>
            </p:blipFill>
            <p:spPr>
              <a:xfrm>
                <a:off x="2978150" y="4305300"/>
                <a:ext cx="622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40" name="墨迹 239"/>
              <p14:cNvContentPartPr/>
              <p14:nvPr/>
            </p14:nvContentPartPr>
            <p14:xfrm>
              <a:off x="2825750" y="4425950"/>
              <a:ext cx="825500" cy="10795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74"/>
            </p:blipFill>
            <p:spPr>
              <a:xfrm>
                <a:off x="2825750" y="4425950"/>
                <a:ext cx="82550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41" name="墨迹 240"/>
              <p14:cNvContentPartPr/>
              <p14:nvPr/>
            </p14:nvContentPartPr>
            <p14:xfrm>
              <a:off x="2603500" y="4432300"/>
              <a:ext cx="146050" cy="93980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76"/>
            </p:blipFill>
            <p:spPr>
              <a:xfrm>
                <a:off x="2603500" y="4432300"/>
                <a:ext cx="14605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42" name="墨迹 241"/>
              <p14:cNvContentPartPr/>
              <p14:nvPr/>
            </p14:nvContentPartPr>
            <p14:xfrm>
              <a:off x="2705100" y="4375150"/>
              <a:ext cx="158750" cy="11366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78"/>
            </p:blipFill>
            <p:spPr>
              <a:xfrm>
                <a:off x="2705100" y="4375150"/>
                <a:ext cx="15875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43" name="墨迹 242"/>
              <p14:cNvContentPartPr/>
              <p14:nvPr/>
            </p14:nvContentPartPr>
            <p14:xfrm>
              <a:off x="2146300" y="4540250"/>
              <a:ext cx="38100" cy="698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80"/>
            </p:blipFill>
            <p:spPr>
              <a:xfrm>
                <a:off x="2146300" y="4540250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44" name="墨迹 243"/>
              <p14:cNvContentPartPr/>
              <p14:nvPr/>
            </p14:nvContentPartPr>
            <p14:xfrm>
              <a:off x="3251200" y="5276850"/>
              <a:ext cx="57150" cy="635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82"/>
            </p:blipFill>
            <p:spPr>
              <a:xfrm>
                <a:off x="3251200" y="5276850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45" name="墨迹 244"/>
              <p14:cNvContentPartPr/>
              <p14:nvPr/>
            </p14:nvContentPartPr>
            <p14:xfrm>
              <a:off x="1631950" y="6121400"/>
              <a:ext cx="603250" cy="317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84"/>
            </p:blipFill>
            <p:spPr>
              <a:xfrm>
                <a:off x="1631950" y="6121400"/>
                <a:ext cx="603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46" name="墨迹 245"/>
              <p14:cNvContentPartPr/>
              <p14:nvPr/>
            </p14:nvContentPartPr>
            <p14:xfrm>
              <a:off x="2228850" y="6057900"/>
              <a:ext cx="127000" cy="139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86"/>
            </p:blipFill>
            <p:spPr>
              <a:xfrm>
                <a:off x="2228850" y="60579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47" name="墨迹 246"/>
              <p14:cNvContentPartPr/>
              <p14:nvPr/>
            </p14:nvContentPartPr>
            <p14:xfrm>
              <a:off x="2324100" y="5772150"/>
              <a:ext cx="406400" cy="2984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88"/>
            </p:blipFill>
            <p:spPr>
              <a:xfrm>
                <a:off x="2324100" y="5772150"/>
                <a:ext cx="406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48" name="墨迹 247"/>
              <p14:cNvContentPartPr/>
              <p14:nvPr/>
            </p14:nvContentPartPr>
            <p14:xfrm>
              <a:off x="2635250" y="6096000"/>
              <a:ext cx="819150" cy="825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90"/>
            </p:blipFill>
            <p:spPr>
              <a:xfrm>
                <a:off x="2635250" y="6096000"/>
                <a:ext cx="819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49" name="墨迹 248"/>
              <p14:cNvContentPartPr/>
              <p14:nvPr/>
            </p14:nvContentPartPr>
            <p14:xfrm>
              <a:off x="3492500" y="5899150"/>
              <a:ext cx="527050" cy="36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92"/>
            </p:blipFill>
            <p:spPr>
              <a:xfrm>
                <a:off x="3492500" y="5899150"/>
                <a:ext cx="527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50" name="墨迹 249"/>
              <p14:cNvContentPartPr/>
              <p14:nvPr/>
            </p14:nvContentPartPr>
            <p14:xfrm>
              <a:off x="4025900" y="5842000"/>
              <a:ext cx="101600" cy="952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94"/>
            </p:blipFill>
            <p:spPr>
              <a:xfrm>
                <a:off x="4025900" y="5842000"/>
                <a:ext cx="101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51" name="墨迹 250"/>
              <p14:cNvContentPartPr/>
              <p14:nvPr/>
            </p14:nvContentPartPr>
            <p14:xfrm>
              <a:off x="4064000" y="5588000"/>
              <a:ext cx="450850" cy="2794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96"/>
            </p:blipFill>
            <p:spPr>
              <a:xfrm>
                <a:off x="4064000" y="5588000"/>
                <a:ext cx="4508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52" name="墨迹 251"/>
              <p14:cNvContentPartPr/>
              <p14:nvPr/>
            </p14:nvContentPartPr>
            <p14:xfrm>
              <a:off x="4394200" y="5556250"/>
              <a:ext cx="622300" cy="508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98"/>
            </p:blipFill>
            <p:spPr>
              <a:xfrm>
                <a:off x="4394200" y="5556250"/>
                <a:ext cx="622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53" name="墨迹 252"/>
              <p14:cNvContentPartPr/>
              <p14:nvPr/>
            </p14:nvContentPartPr>
            <p14:xfrm>
              <a:off x="4368800" y="6108700"/>
              <a:ext cx="628650" cy="63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00"/>
            </p:blipFill>
            <p:spPr>
              <a:xfrm>
                <a:off x="4368800" y="6108700"/>
                <a:ext cx="628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54" name="墨迹 253"/>
              <p14:cNvContentPartPr/>
              <p14:nvPr/>
            </p14:nvContentPartPr>
            <p14:xfrm>
              <a:off x="5422900" y="5822950"/>
              <a:ext cx="635000" cy="63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02"/>
            </p:blipFill>
            <p:spPr>
              <a:xfrm>
                <a:off x="5422900" y="5822950"/>
                <a:ext cx="635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55" name="墨迹 254"/>
              <p14:cNvContentPartPr/>
              <p14:nvPr/>
            </p14:nvContentPartPr>
            <p14:xfrm>
              <a:off x="6057900" y="5746750"/>
              <a:ext cx="133350" cy="1651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04"/>
            </p:blipFill>
            <p:spPr>
              <a:xfrm>
                <a:off x="6057900" y="5746750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56" name="墨迹 255"/>
              <p14:cNvContentPartPr/>
              <p14:nvPr/>
            </p14:nvContentPartPr>
            <p14:xfrm>
              <a:off x="6438900" y="5746750"/>
              <a:ext cx="203200" cy="1841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106"/>
            </p:blipFill>
            <p:spPr>
              <a:xfrm>
                <a:off x="6438900" y="5746750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57" name="墨迹 256"/>
              <p14:cNvContentPartPr/>
              <p14:nvPr/>
            </p14:nvContentPartPr>
            <p14:xfrm>
              <a:off x="6648450" y="5765800"/>
              <a:ext cx="571500" cy="5715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108"/>
            </p:blipFill>
            <p:spPr>
              <a:xfrm>
                <a:off x="6648450" y="5765800"/>
                <a:ext cx="571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58" name="墨迹 257"/>
              <p14:cNvContentPartPr/>
              <p14:nvPr/>
            </p14:nvContentPartPr>
            <p14:xfrm>
              <a:off x="5949950" y="5607050"/>
              <a:ext cx="736600" cy="381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110"/>
            </p:blipFill>
            <p:spPr>
              <a:xfrm>
                <a:off x="5949950" y="5607050"/>
                <a:ext cx="736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59" name="墨迹 258"/>
              <p14:cNvContentPartPr/>
              <p14:nvPr/>
            </p14:nvContentPartPr>
            <p14:xfrm>
              <a:off x="6305550" y="5365750"/>
              <a:ext cx="50800" cy="2413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12"/>
            </p:blipFill>
            <p:spPr>
              <a:xfrm>
                <a:off x="6305550" y="536575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60" name="墨迹 259"/>
              <p14:cNvContentPartPr/>
              <p14:nvPr/>
            </p14:nvContentPartPr>
            <p14:xfrm>
              <a:off x="5245100" y="1123950"/>
              <a:ext cx="647700" cy="317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14"/>
            </p:blipFill>
            <p:spPr>
              <a:xfrm>
                <a:off x="5245100" y="1123950"/>
                <a:ext cx="647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61" name="墨迹 260"/>
              <p14:cNvContentPartPr/>
              <p14:nvPr/>
            </p14:nvContentPartPr>
            <p14:xfrm>
              <a:off x="5956300" y="927100"/>
              <a:ext cx="44450" cy="4572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16"/>
            </p:blipFill>
            <p:spPr>
              <a:xfrm>
                <a:off x="5956300" y="927100"/>
                <a:ext cx="44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62" name="墨迹 261"/>
              <p14:cNvContentPartPr/>
              <p14:nvPr/>
            </p14:nvContentPartPr>
            <p14:xfrm>
              <a:off x="5943600" y="920750"/>
              <a:ext cx="304800" cy="1714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18"/>
            </p:blipFill>
            <p:spPr>
              <a:xfrm>
                <a:off x="5943600" y="920750"/>
                <a:ext cx="304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63" name="墨迹 262"/>
              <p14:cNvContentPartPr/>
              <p14:nvPr/>
            </p14:nvContentPartPr>
            <p14:xfrm>
              <a:off x="6019800" y="1092200"/>
              <a:ext cx="228600" cy="2286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20"/>
            </p:blipFill>
            <p:spPr>
              <a:xfrm>
                <a:off x="6019800" y="1092200"/>
                <a:ext cx="228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64" name="墨迹 263"/>
              <p14:cNvContentPartPr/>
              <p14:nvPr/>
            </p14:nvContentPartPr>
            <p14:xfrm>
              <a:off x="6248400" y="869950"/>
              <a:ext cx="44450" cy="5969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22"/>
            </p:blipFill>
            <p:spPr>
              <a:xfrm>
                <a:off x="6248400" y="869950"/>
                <a:ext cx="444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65" name="墨迹 264"/>
              <p14:cNvContentPartPr/>
              <p14:nvPr/>
            </p14:nvContentPartPr>
            <p14:xfrm>
              <a:off x="6229350" y="1092200"/>
              <a:ext cx="469900" cy="127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24"/>
            </p:blipFill>
            <p:spPr>
              <a:xfrm>
                <a:off x="6229350" y="1092200"/>
                <a:ext cx="469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66" name="墨迹 265"/>
              <p14:cNvContentPartPr/>
              <p14:nvPr/>
            </p14:nvContentPartPr>
            <p14:xfrm>
              <a:off x="4921250" y="2152650"/>
              <a:ext cx="603250" cy="63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126"/>
            </p:blipFill>
            <p:spPr>
              <a:xfrm>
                <a:off x="4921250" y="2152650"/>
                <a:ext cx="603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67" name="墨迹 266"/>
              <p14:cNvContentPartPr/>
              <p14:nvPr/>
            </p14:nvContentPartPr>
            <p14:xfrm>
              <a:off x="5524500" y="2159000"/>
              <a:ext cx="360" cy="1587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28"/>
            </p:blipFill>
            <p:spPr>
              <a:xfrm>
                <a:off x="5524500" y="215900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68" name="墨迹 267"/>
              <p14:cNvContentPartPr/>
              <p14:nvPr/>
            </p14:nvContentPartPr>
            <p14:xfrm>
              <a:off x="4895850" y="2101850"/>
              <a:ext cx="228600" cy="49530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130"/>
            </p:blipFill>
            <p:spPr>
              <a:xfrm>
                <a:off x="4895850" y="2101850"/>
                <a:ext cx="2286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69" name="墨迹 268"/>
              <p14:cNvContentPartPr/>
              <p14:nvPr/>
            </p14:nvContentPartPr>
            <p14:xfrm>
              <a:off x="4895850" y="2578100"/>
              <a:ext cx="546100" cy="1905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132"/>
            </p:blipFill>
            <p:spPr>
              <a:xfrm>
                <a:off x="4895850" y="2578100"/>
                <a:ext cx="546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70" name="墨迹 269"/>
              <p14:cNvContentPartPr/>
              <p14:nvPr/>
            </p14:nvContentPartPr>
            <p14:xfrm>
              <a:off x="5099050" y="2139950"/>
              <a:ext cx="361950" cy="4572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134"/>
            </p:blipFill>
            <p:spPr>
              <a:xfrm>
                <a:off x="5099050" y="2139950"/>
                <a:ext cx="361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71" name="墨迹 270"/>
              <p14:cNvContentPartPr/>
              <p14:nvPr/>
            </p14:nvContentPartPr>
            <p14:xfrm>
              <a:off x="5137150" y="2495550"/>
              <a:ext cx="38100" cy="1270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136"/>
            </p:blipFill>
            <p:spPr>
              <a:xfrm>
                <a:off x="5137150" y="249555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72" name="墨迹 271"/>
              <p14:cNvContentPartPr/>
              <p14:nvPr/>
            </p14:nvContentPartPr>
            <p14:xfrm>
              <a:off x="5137150" y="2578100"/>
              <a:ext cx="50800" cy="2921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38"/>
            </p:blipFill>
            <p:spPr>
              <a:xfrm>
                <a:off x="5137150" y="2578100"/>
                <a:ext cx="50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73" name="墨迹 272"/>
              <p14:cNvContentPartPr/>
              <p14:nvPr/>
            </p14:nvContentPartPr>
            <p14:xfrm>
              <a:off x="5111750" y="1797050"/>
              <a:ext cx="19050" cy="3111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40"/>
            </p:blipFill>
            <p:spPr>
              <a:xfrm>
                <a:off x="5111750" y="1797050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74" name="墨迹 273"/>
              <p14:cNvContentPartPr/>
              <p14:nvPr/>
            </p14:nvContentPartPr>
            <p14:xfrm>
              <a:off x="5937250" y="2152650"/>
              <a:ext cx="6413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142"/>
            </p:blipFill>
            <p:spPr>
              <a:xfrm>
                <a:off x="5937250" y="2152650"/>
                <a:ext cx="641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75" name="墨迹 274"/>
              <p14:cNvContentPartPr/>
              <p14:nvPr/>
            </p14:nvContentPartPr>
            <p14:xfrm>
              <a:off x="6584950" y="2012950"/>
              <a:ext cx="133350" cy="1397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44"/>
            </p:blipFill>
            <p:spPr>
              <a:xfrm>
                <a:off x="6584950" y="201295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76" name="墨迹 275"/>
              <p14:cNvContentPartPr/>
              <p14:nvPr/>
            </p14:nvContentPartPr>
            <p14:xfrm>
              <a:off x="5753100" y="2139950"/>
              <a:ext cx="196850" cy="889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46"/>
            </p:blipFill>
            <p:spPr>
              <a:xfrm>
                <a:off x="5753100" y="21399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77" name="墨迹 276"/>
              <p14:cNvContentPartPr/>
              <p14:nvPr/>
            </p14:nvContentPartPr>
            <p14:xfrm>
              <a:off x="5930900" y="2228850"/>
              <a:ext cx="330200" cy="36830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48"/>
            </p:blipFill>
            <p:spPr>
              <a:xfrm>
                <a:off x="5930900" y="2228850"/>
                <a:ext cx="3302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78" name="墨迹 277"/>
              <p14:cNvContentPartPr/>
              <p14:nvPr/>
            </p14:nvContentPartPr>
            <p14:xfrm>
              <a:off x="5937250" y="2552700"/>
              <a:ext cx="527050" cy="254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150"/>
            </p:blipFill>
            <p:spPr>
              <a:xfrm>
                <a:off x="5937250" y="2552700"/>
                <a:ext cx="527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9" name="墨迹 278"/>
              <p14:cNvContentPartPr/>
              <p14:nvPr/>
            </p14:nvContentPartPr>
            <p14:xfrm>
              <a:off x="6280150" y="2133600"/>
              <a:ext cx="184150" cy="4445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52"/>
            </p:blipFill>
            <p:spPr>
              <a:xfrm>
                <a:off x="6280150" y="2133600"/>
                <a:ext cx="1841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80" name="墨迹 279"/>
              <p14:cNvContentPartPr/>
              <p14:nvPr/>
            </p14:nvContentPartPr>
            <p14:xfrm>
              <a:off x="6248400" y="1714500"/>
              <a:ext cx="12700" cy="3873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54"/>
            </p:blipFill>
            <p:spPr>
              <a:xfrm>
                <a:off x="6248400" y="1714500"/>
                <a:ext cx="12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81" name="墨迹 280"/>
              <p14:cNvContentPartPr/>
              <p14:nvPr/>
            </p14:nvContentPartPr>
            <p14:xfrm>
              <a:off x="6254750" y="2571750"/>
              <a:ext cx="6350" cy="4127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56"/>
            </p:blipFill>
            <p:spPr>
              <a:xfrm>
                <a:off x="6254750" y="2571750"/>
                <a:ext cx="6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82" name="墨迹 281"/>
              <p14:cNvContentPartPr/>
              <p14:nvPr/>
            </p14:nvContentPartPr>
            <p14:xfrm>
              <a:off x="6991350" y="2241550"/>
              <a:ext cx="285750" cy="63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58"/>
            </p:blipFill>
            <p:spPr>
              <a:xfrm>
                <a:off x="6991350" y="2241550"/>
                <a:ext cx="285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83" name="墨迹 282"/>
              <p14:cNvContentPartPr/>
              <p14:nvPr/>
            </p14:nvContentPartPr>
            <p14:xfrm>
              <a:off x="6997700" y="2247900"/>
              <a:ext cx="279400" cy="4191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60"/>
            </p:blipFill>
            <p:spPr>
              <a:xfrm>
                <a:off x="6997700" y="2247900"/>
                <a:ext cx="2794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84" name="墨迹 283"/>
              <p14:cNvContentPartPr/>
              <p14:nvPr/>
            </p14:nvContentPartPr>
            <p14:xfrm>
              <a:off x="6965950" y="2241550"/>
              <a:ext cx="298450" cy="4572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62"/>
            </p:blipFill>
            <p:spPr>
              <a:xfrm>
                <a:off x="6965950" y="2241550"/>
                <a:ext cx="298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85" name="墨迹 284"/>
              <p14:cNvContentPartPr/>
              <p14:nvPr/>
            </p14:nvContentPartPr>
            <p14:xfrm>
              <a:off x="6985000" y="2641600"/>
              <a:ext cx="336550" cy="635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64"/>
            </p:blipFill>
            <p:spPr>
              <a:xfrm>
                <a:off x="6985000" y="2641600"/>
                <a:ext cx="336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86" name="墨迹 285"/>
              <p14:cNvContentPartPr/>
              <p14:nvPr/>
            </p14:nvContentPartPr>
            <p14:xfrm>
              <a:off x="7118350" y="2660650"/>
              <a:ext cx="25400" cy="3746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66"/>
            </p:blipFill>
            <p:spPr>
              <a:xfrm>
                <a:off x="7118350" y="2660650"/>
                <a:ext cx="25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87" name="墨迹 286"/>
              <p14:cNvContentPartPr/>
              <p14:nvPr/>
            </p14:nvContentPartPr>
            <p14:xfrm>
              <a:off x="7080250" y="1879600"/>
              <a:ext cx="31750" cy="3556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68"/>
            </p:blipFill>
            <p:spPr>
              <a:xfrm>
                <a:off x="7080250" y="1879600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8" name="墨迹 287"/>
              <p14:cNvContentPartPr/>
              <p14:nvPr/>
            </p14:nvContentPartPr>
            <p14:xfrm>
              <a:off x="6902450" y="2457450"/>
              <a:ext cx="387350" cy="63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70"/>
            </p:blipFill>
            <p:spPr>
              <a:xfrm>
                <a:off x="6902450" y="2457450"/>
                <a:ext cx="387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9" name="墨迹 288"/>
              <p14:cNvContentPartPr/>
              <p14:nvPr/>
            </p14:nvContentPartPr>
            <p14:xfrm>
              <a:off x="7277100" y="2343150"/>
              <a:ext cx="12700" cy="1143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72"/>
            </p:blipFill>
            <p:spPr>
              <a:xfrm>
                <a:off x="7277100" y="234315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90" name="墨迹 289"/>
              <p14:cNvContentPartPr/>
              <p14:nvPr/>
            </p14:nvContentPartPr>
            <p14:xfrm>
              <a:off x="6896100" y="2470150"/>
              <a:ext cx="38100" cy="444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74"/>
            </p:blipFill>
            <p:spPr>
              <a:xfrm>
                <a:off x="6896100" y="2470150"/>
                <a:ext cx="38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91" name="墨迹 290"/>
              <p14:cNvContentPartPr/>
              <p14:nvPr/>
            </p14:nvContentPartPr>
            <p14:xfrm>
              <a:off x="5549900" y="3238500"/>
              <a:ext cx="57150" cy="3048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76"/>
            </p:blipFill>
            <p:spPr>
              <a:xfrm>
                <a:off x="5549900" y="3238500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92" name="墨迹 291"/>
              <p14:cNvContentPartPr/>
              <p14:nvPr/>
            </p14:nvContentPartPr>
            <p14:xfrm>
              <a:off x="5613400" y="3232150"/>
              <a:ext cx="146050" cy="1714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78"/>
            </p:blipFill>
            <p:spPr>
              <a:xfrm>
                <a:off x="5613400" y="323215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93" name="墨迹 292"/>
              <p14:cNvContentPartPr/>
              <p14:nvPr/>
            </p14:nvContentPartPr>
            <p14:xfrm>
              <a:off x="5518150" y="3416300"/>
              <a:ext cx="247650" cy="15875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80"/>
            </p:blipFill>
            <p:spPr>
              <a:xfrm>
                <a:off x="5518150" y="3416300"/>
                <a:ext cx="247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94" name="墨迹 293"/>
              <p14:cNvContentPartPr/>
              <p14:nvPr/>
            </p14:nvContentPartPr>
            <p14:xfrm>
              <a:off x="5727700" y="3175000"/>
              <a:ext cx="57150" cy="57150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82"/>
            </p:blipFill>
            <p:spPr>
              <a:xfrm>
                <a:off x="5727700" y="3175000"/>
                <a:ext cx="571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95" name="墨迹 294"/>
              <p14:cNvContentPartPr/>
              <p14:nvPr/>
            </p14:nvContentPartPr>
            <p14:xfrm>
              <a:off x="5022850" y="3308350"/>
              <a:ext cx="590550" cy="1079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84"/>
            </p:blipFill>
            <p:spPr>
              <a:xfrm>
                <a:off x="5022850" y="3308350"/>
                <a:ext cx="590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96" name="墨迹 295"/>
              <p14:cNvContentPartPr/>
              <p14:nvPr/>
            </p14:nvContentPartPr>
            <p14:xfrm>
              <a:off x="5759450" y="3435350"/>
              <a:ext cx="800100" cy="571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86"/>
            </p:blipFill>
            <p:spPr>
              <a:xfrm>
                <a:off x="5759450" y="3435350"/>
                <a:ext cx="800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97" name="墨迹 296"/>
              <p14:cNvContentPartPr/>
              <p14:nvPr/>
            </p14:nvContentPartPr>
            <p14:xfrm>
              <a:off x="5816600" y="3175000"/>
              <a:ext cx="387350" cy="1333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88"/>
            </p:blipFill>
            <p:spPr>
              <a:xfrm>
                <a:off x="5816600" y="3175000"/>
                <a:ext cx="387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98" name="墨迹 297"/>
              <p14:cNvContentPartPr/>
              <p14:nvPr/>
            </p14:nvContentPartPr>
            <p14:xfrm>
              <a:off x="6070600" y="3130550"/>
              <a:ext cx="292100" cy="1079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90"/>
            </p:blipFill>
            <p:spPr>
              <a:xfrm>
                <a:off x="6070600" y="3130550"/>
                <a:ext cx="292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99" name="墨迹 298"/>
              <p14:cNvContentPartPr/>
              <p14:nvPr/>
            </p14:nvContentPartPr>
            <p14:xfrm>
              <a:off x="6356350" y="3238500"/>
              <a:ext cx="6350" cy="36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92"/>
            </p:blipFill>
            <p:spPr>
              <a:xfrm>
                <a:off x="6356350" y="3238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00" name="墨迹 299"/>
              <p14:cNvContentPartPr/>
              <p14:nvPr/>
            </p14:nvContentPartPr>
            <p14:xfrm>
              <a:off x="6051550" y="3168650"/>
              <a:ext cx="146050" cy="1143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94"/>
            </p:blipFill>
            <p:spPr>
              <a:xfrm>
                <a:off x="6051550" y="3168650"/>
                <a:ext cx="146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01" name="墨迹 300"/>
              <p14:cNvContentPartPr/>
              <p14:nvPr/>
            </p14:nvContentPartPr>
            <p14:xfrm>
              <a:off x="5892800" y="3225800"/>
              <a:ext cx="508000" cy="1651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96"/>
            </p:blipFill>
            <p:spPr>
              <a:xfrm>
                <a:off x="5892800" y="3225800"/>
                <a:ext cx="508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02" name="墨迹 301"/>
              <p14:cNvContentPartPr/>
              <p14:nvPr/>
            </p14:nvContentPartPr>
            <p14:xfrm>
              <a:off x="6292850" y="3194050"/>
              <a:ext cx="139700" cy="317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98"/>
            </p:blipFill>
            <p:spPr>
              <a:xfrm>
                <a:off x="6292850" y="319405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03" name="墨迹 302"/>
              <p14:cNvContentPartPr/>
              <p14:nvPr/>
            </p14:nvContentPartPr>
            <p14:xfrm>
              <a:off x="6375400" y="3225800"/>
              <a:ext cx="57150" cy="1587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00"/>
            </p:blipFill>
            <p:spPr>
              <a:xfrm>
                <a:off x="6375400" y="3225800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04" name="墨迹 303"/>
              <p14:cNvContentPartPr/>
              <p14:nvPr/>
            </p14:nvContentPartPr>
            <p14:xfrm>
              <a:off x="5226050" y="4279900"/>
              <a:ext cx="501650" cy="635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02"/>
            </p:blipFill>
            <p:spPr>
              <a:xfrm>
                <a:off x="5226050" y="4279900"/>
                <a:ext cx="501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05" name="墨迹 304"/>
              <p14:cNvContentPartPr/>
              <p14:nvPr/>
            </p14:nvContentPartPr>
            <p14:xfrm>
              <a:off x="5708650" y="4165600"/>
              <a:ext cx="6350" cy="3302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04"/>
            </p:blipFill>
            <p:spPr>
              <a:xfrm>
                <a:off x="5708650" y="4165600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06" name="墨迹 305"/>
              <p14:cNvContentPartPr/>
              <p14:nvPr/>
            </p14:nvContentPartPr>
            <p14:xfrm>
              <a:off x="5695950" y="4146550"/>
              <a:ext cx="387350" cy="1651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06"/>
            </p:blipFill>
            <p:spPr>
              <a:xfrm>
                <a:off x="5695950" y="4146550"/>
                <a:ext cx="387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07" name="墨迹 306"/>
              <p14:cNvContentPartPr/>
              <p14:nvPr/>
            </p14:nvContentPartPr>
            <p14:xfrm>
              <a:off x="5791200" y="4267200"/>
              <a:ext cx="260350" cy="20955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08"/>
            </p:blipFill>
            <p:spPr>
              <a:xfrm>
                <a:off x="5791200" y="4267200"/>
                <a:ext cx="260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08" name="墨迹 307"/>
              <p14:cNvContentPartPr/>
              <p14:nvPr/>
            </p14:nvContentPartPr>
            <p14:xfrm>
              <a:off x="6051550" y="4146550"/>
              <a:ext cx="12700" cy="4191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10"/>
            </p:blipFill>
            <p:spPr>
              <a:xfrm>
                <a:off x="6051550" y="4146550"/>
                <a:ext cx="127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09" name="墨迹 308"/>
              <p14:cNvContentPartPr/>
              <p14:nvPr/>
            </p14:nvContentPartPr>
            <p14:xfrm>
              <a:off x="6051550" y="4260850"/>
              <a:ext cx="692150" cy="254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12"/>
            </p:blipFill>
            <p:spPr>
              <a:xfrm>
                <a:off x="6051550" y="4260850"/>
                <a:ext cx="692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10" name="墨迹 309"/>
              <p14:cNvContentPartPr/>
              <p14:nvPr/>
            </p14:nvContentPartPr>
            <p14:xfrm>
              <a:off x="6172200" y="3949700"/>
              <a:ext cx="381000" cy="2095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14"/>
            </p:blipFill>
            <p:spPr>
              <a:xfrm>
                <a:off x="6172200" y="3949700"/>
                <a:ext cx="381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11" name="墨迹 310"/>
              <p14:cNvContentPartPr/>
              <p14:nvPr/>
            </p14:nvContentPartPr>
            <p14:xfrm>
              <a:off x="6172200" y="4025900"/>
              <a:ext cx="12700" cy="1206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16"/>
            </p:blipFill>
            <p:spPr>
              <a:xfrm>
                <a:off x="6172200" y="40259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12" name="墨迹 311"/>
              <p14:cNvContentPartPr/>
              <p14:nvPr/>
            </p14:nvContentPartPr>
            <p14:xfrm>
              <a:off x="6197600" y="4146550"/>
              <a:ext cx="76200" cy="63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18"/>
            </p:blipFill>
            <p:spPr>
              <a:xfrm>
                <a:off x="6197600" y="414655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3" name="墨迹 312"/>
              <p14:cNvContentPartPr/>
              <p14:nvPr/>
            </p14:nvContentPartPr>
            <p14:xfrm>
              <a:off x="6375400" y="4013200"/>
              <a:ext cx="311150" cy="1778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20"/>
            </p:blipFill>
            <p:spPr>
              <a:xfrm>
                <a:off x="6375400" y="4013200"/>
                <a:ext cx="311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14" name="墨迹 313"/>
              <p14:cNvContentPartPr/>
              <p14:nvPr/>
            </p14:nvContentPartPr>
            <p14:xfrm>
              <a:off x="6350000" y="4064000"/>
              <a:ext cx="38100" cy="12700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136"/>
            </p:blipFill>
            <p:spPr>
              <a:xfrm>
                <a:off x="6350000" y="4064000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315" name="墨迹 314"/>
              <p14:cNvContentPartPr/>
              <p14:nvPr/>
            </p14:nvContentPartPr>
            <p14:xfrm>
              <a:off x="6362700" y="4165600"/>
              <a:ext cx="203200" cy="317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23"/>
            </p:blipFill>
            <p:spPr>
              <a:xfrm>
                <a:off x="6362700" y="416560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316" name="墨迹 315"/>
              <p14:cNvContentPartPr/>
              <p14:nvPr/>
            </p14:nvContentPartPr>
            <p14:xfrm>
              <a:off x="4826000" y="4927600"/>
              <a:ext cx="476250" cy="1905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25"/>
            </p:blipFill>
            <p:spPr>
              <a:xfrm>
                <a:off x="4826000" y="4927600"/>
                <a:ext cx="476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317" name="墨迹 316"/>
              <p14:cNvContentPartPr/>
              <p14:nvPr/>
            </p14:nvContentPartPr>
            <p14:xfrm>
              <a:off x="5283200" y="4686300"/>
              <a:ext cx="57150" cy="5651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27"/>
            </p:blipFill>
            <p:spPr>
              <a:xfrm>
                <a:off x="5283200" y="4686300"/>
                <a:ext cx="571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318" name="墨迹 317"/>
              <p14:cNvContentPartPr/>
              <p14:nvPr/>
            </p14:nvContentPartPr>
            <p14:xfrm>
              <a:off x="5435600" y="4813300"/>
              <a:ext cx="25400" cy="2730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29"/>
            </p:blipFill>
            <p:spPr>
              <a:xfrm>
                <a:off x="5435600" y="4813300"/>
                <a:ext cx="25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319" name="墨迹 318"/>
              <p14:cNvContentPartPr/>
              <p14:nvPr/>
            </p14:nvContentPartPr>
            <p14:xfrm>
              <a:off x="5435600" y="4876800"/>
              <a:ext cx="438150" cy="444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31"/>
            </p:blipFill>
            <p:spPr>
              <a:xfrm>
                <a:off x="5435600" y="4876800"/>
                <a:ext cx="438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320" name="墨迹 319"/>
              <p14:cNvContentPartPr/>
              <p14:nvPr/>
            </p14:nvContentPartPr>
            <p14:xfrm>
              <a:off x="6248400" y="4851400"/>
              <a:ext cx="374650" cy="571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33"/>
            </p:blipFill>
            <p:spPr>
              <a:xfrm>
                <a:off x="6248400" y="4851400"/>
                <a:ext cx="374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321" name="墨迹 320"/>
              <p14:cNvContentPartPr/>
              <p14:nvPr/>
            </p14:nvContentPartPr>
            <p14:xfrm>
              <a:off x="6604000" y="4673600"/>
              <a:ext cx="50800" cy="4762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35"/>
            </p:blipFill>
            <p:spPr>
              <a:xfrm>
                <a:off x="6604000" y="4673600"/>
                <a:ext cx="508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322" name="墨迹 321"/>
              <p14:cNvContentPartPr/>
              <p14:nvPr/>
            </p14:nvContentPartPr>
            <p14:xfrm>
              <a:off x="6692900" y="4756150"/>
              <a:ext cx="360" cy="31115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37"/>
            </p:blipFill>
            <p:spPr>
              <a:xfrm>
                <a:off x="6692900" y="4756150"/>
                <a:ext cx="36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323" name="墨迹 322"/>
              <p14:cNvContentPartPr/>
              <p14:nvPr/>
            </p14:nvContentPartPr>
            <p14:xfrm>
              <a:off x="6794500" y="4616450"/>
              <a:ext cx="19050" cy="6096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39"/>
            </p:blipFill>
            <p:spPr>
              <a:xfrm>
                <a:off x="6794500" y="4616450"/>
                <a:ext cx="190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324" name="墨迹 323"/>
              <p14:cNvContentPartPr/>
              <p14:nvPr/>
            </p14:nvContentPartPr>
            <p14:xfrm>
              <a:off x="6896100" y="4775200"/>
              <a:ext cx="44450" cy="3111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1"/>
            </p:blipFill>
            <p:spPr>
              <a:xfrm>
                <a:off x="6896100" y="4775200"/>
                <a:ext cx="44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325" name="墨迹 324"/>
              <p14:cNvContentPartPr/>
              <p14:nvPr/>
            </p14:nvContentPartPr>
            <p14:xfrm>
              <a:off x="6927850" y="4927600"/>
              <a:ext cx="501650" cy="1397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43"/>
            </p:blipFill>
            <p:spPr>
              <a:xfrm>
                <a:off x="6927850" y="4927600"/>
                <a:ext cx="501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326" name="墨迹 325"/>
              <p14:cNvContentPartPr/>
              <p14:nvPr/>
            </p14:nvContentPartPr>
            <p14:xfrm>
              <a:off x="7981950" y="5175250"/>
              <a:ext cx="584200" cy="5016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45"/>
            </p:blipFill>
            <p:spPr>
              <a:xfrm>
                <a:off x="7981950" y="5175250"/>
                <a:ext cx="584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327" name="墨迹 326"/>
              <p14:cNvContentPartPr/>
              <p14:nvPr/>
            </p14:nvContentPartPr>
            <p14:xfrm>
              <a:off x="8210550" y="5321300"/>
              <a:ext cx="342900" cy="1206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47"/>
            </p:blipFill>
            <p:spPr>
              <a:xfrm>
                <a:off x="8210550" y="5321300"/>
                <a:ext cx="342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328" name="墨迹 327"/>
              <p14:cNvContentPartPr/>
              <p14:nvPr/>
            </p14:nvContentPartPr>
            <p14:xfrm>
              <a:off x="8274050" y="5613400"/>
              <a:ext cx="95250" cy="48260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49"/>
            </p:blipFill>
            <p:spPr>
              <a:xfrm>
                <a:off x="8274050" y="5613400"/>
                <a:ext cx="952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329" name="墨迹 328"/>
              <p14:cNvContentPartPr/>
              <p14:nvPr/>
            </p14:nvContentPartPr>
            <p14:xfrm>
              <a:off x="8305800" y="4743450"/>
              <a:ext cx="171450" cy="4572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251"/>
            </p:blipFill>
            <p:spPr>
              <a:xfrm>
                <a:off x="8305800" y="4743450"/>
                <a:ext cx="171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330" name="墨迹 329"/>
              <p14:cNvContentPartPr/>
              <p14:nvPr/>
            </p14:nvContentPartPr>
            <p14:xfrm>
              <a:off x="8636000" y="1250950"/>
              <a:ext cx="1174750" cy="127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253"/>
            </p:blipFill>
            <p:spPr>
              <a:xfrm>
                <a:off x="8636000" y="1250950"/>
                <a:ext cx="1174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331" name="墨迹 330"/>
              <p14:cNvContentPartPr/>
              <p14:nvPr/>
            </p14:nvContentPartPr>
            <p14:xfrm>
              <a:off x="9258300" y="984250"/>
              <a:ext cx="50800" cy="26670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255"/>
            </p:blipFill>
            <p:spPr>
              <a:xfrm>
                <a:off x="9258300" y="98425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332" name="墨迹 331"/>
              <p14:cNvContentPartPr/>
              <p14:nvPr/>
            </p14:nvContentPartPr>
            <p14:xfrm>
              <a:off x="8788400" y="1282700"/>
              <a:ext cx="158750" cy="44450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257"/>
            </p:blipFill>
            <p:spPr>
              <a:xfrm>
                <a:off x="8788400" y="1282700"/>
                <a:ext cx="158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333" name="墨迹 332"/>
              <p14:cNvContentPartPr/>
              <p14:nvPr/>
            </p14:nvContentPartPr>
            <p14:xfrm>
              <a:off x="9544050" y="1270000"/>
              <a:ext cx="266700" cy="57150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59"/>
            </p:blipFill>
            <p:spPr>
              <a:xfrm>
                <a:off x="9544050" y="1270000"/>
                <a:ext cx="2667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334" name="墨迹 333"/>
              <p14:cNvContentPartPr/>
              <p14:nvPr/>
            </p14:nvContentPartPr>
            <p14:xfrm>
              <a:off x="8794750" y="1390650"/>
              <a:ext cx="19050" cy="21590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61"/>
            </p:blipFill>
            <p:spPr>
              <a:xfrm>
                <a:off x="8794750" y="1390650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335" name="墨迹 334"/>
              <p14:cNvContentPartPr/>
              <p14:nvPr/>
            </p14:nvContentPartPr>
            <p14:xfrm>
              <a:off x="8845550" y="1568450"/>
              <a:ext cx="298450" cy="3175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63"/>
            </p:blipFill>
            <p:spPr>
              <a:xfrm>
                <a:off x="8845550" y="156845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336" name="墨迹 335"/>
              <p14:cNvContentPartPr/>
              <p14:nvPr/>
            </p14:nvContentPartPr>
            <p14:xfrm>
              <a:off x="10369550" y="1301750"/>
              <a:ext cx="1155700" cy="3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65"/>
            </p:blipFill>
            <p:spPr>
              <a:xfrm>
                <a:off x="10369550" y="1301750"/>
                <a:ext cx="1155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337" name="墨迹 336"/>
              <p14:cNvContentPartPr/>
              <p14:nvPr/>
            </p14:nvContentPartPr>
            <p14:xfrm>
              <a:off x="10934700" y="1003300"/>
              <a:ext cx="12700" cy="29845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67"/>
            </p:blipFill>
            <p:spPr>
              <a:xfrm>
                <a:off x="10934700" y="1003300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338" name="墨迹 337"/>
              <p14:cNvContentPartPr/>
              <p14:nvPr/>
            </p14:nvContentPartPr>
            <p14:xfrm>
              <a:off x="10356850" y="1276350"/>
              <a:ext cx="279400" cy="4889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69"/>
            </p:blipFill>
            <p:spPr>
              <a:xfrm>
                <a:off x="10356850" y="1276350"/>
                <a:ext cx="2794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339" name="墨迹 338"/>
              <p14:cNvContentPartPr/>
              <p14:nvPr/>
            </p14:nvContentPartPr>
            <p14:xfrm>
              <a:off x="11296650" y="1289050"/>
              <a:ext cx="311150" cy="5715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71"/>
            </p:blipFill>
            <p:spPr>
              <a:xfrm>
                <a:off x="11296650" y="1289050"/>
                <a:ext cx="3111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340" name="墨迹 339"/>
              <p14:cNvContentPartPr/>
              <p14:nvPr/>
            </p14:nvContentPartPr>
            <p14:xfrm>
              <a:off x="11442700" y="1530350"/>
              <a:ext cx="6350" cy="1968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73"/>
            </p:blipFill>
            <p:spPr>
              <a:xfrm>
                <a:off x="11442700" y="153035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341" name="墨迹 340"/>
              <p14:cNvContentPartPr/>
              <p14:nvPr/>
            </p14:nvContentPartPr>
            <p14:xfrm>
              <a:off x="11449050" y="1530350"/>
              <a:ext cx="127000" cy="444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75"/>
            </p:blipFill>
            <p:spPr>
              <a:xfrm>
                <a:off x="11449050" y="1530350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42" name="墨迹 341"/>
              <p14:cNvContentPartPr/>
              <p14:nvPr/>
            </p14:nvContentPartPr>
            <p14:xfrm>
              <a:off x="8940800" y="2463800"/>
              <a:ext cx="12700" cy="7874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77"/>
            </p:blipFill>
            <p:spPr>
              <a:xfrm>
                <a:off x="8940800" y="2463800"/>
                <a:ext cx="127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343" name="墨迹 342"/>
              <p14:cNvContentPartPr/>
              <p14:nvPr/>
            </p14:nvContentPartPr>
            <p14:xfrm>
              <a:off x="9099550" y="2457450"/>
              <a:ext cx="360" cy="22225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79"/>
            </p:blipFill>
            <p:spPr>
              <a:xfrm>
                <a:off x="9099550" y="2457450"/>
                <a:ext cx="36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344" name="墨迹 343"/>
              <p14:cNvContentPartPr/>
              <p14:nvPr/>
            </p14:nvContentPartPr>
            <p14:xfrm>
              <a:off x="9105900" y="2781300"/>
              <a:ext cx="6350" cy="21590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81"/>
            </p:blipFill>
            <p:spPr>
              <a:xfrm>
                <a:off x="9105900" y="2781300"/>
                <a:ext cx="6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345" name="墨迹 344"/>
              <p14:cNvContentPartPr/>
              <p14:nvPr/>
            </p14:nvContentPartPr>
            <p14:xfrm>
              <a:off x="9099550" y="3098800"/>
              <a:ext cx="6350" cy="2286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283"/>
            </p:blipFill>
            <p:spPr>
              <a:xfrm>
                <a:off x="9099550" y="3098800"/>
                <a:ext cx="6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346" name="墨迹 345"/>
              <p14:cNvContentPartPr/>
              <p14:nvPr/>
            </p14:nvContentPartPr>
            <p14:xfrm>
              <a:off x="8413750" y="2832100"/>
              <a:ext cx="520700" cy="63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285"/>
            </p:blipFill>
            <p:spPr>
              <a:xfrm>
                <a:off x="8413750" y="2832100"/>
                <a:ext cx="520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47" name="墨迹 346"/>
              <p14:cNvContentPartPr/>
              <p14:nvPr/>
            </p14:nvContentPartPr>
            <p14:xfrm>
              <a:off x="9105900" y="2527300"/>
              <a:ext cx="361950" cy="635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287"/>
            </p:blipFill>
            <p:spPr>
              <a:xfrm>
                <a:off x="9105900" y="2527300"/>
                <a:ext cx="361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48" name="墨迹 347"/>
              <p14:cNvContentPartPr/>
              <p14:nvPr/>
            </p14:nvContentPartPr>
            <p14:xfrm>
              <a:off x="9124950" y="3219450"/>
              <a:ext cx="381000" cy="1905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289"/>
            </p:blipFill>
            <p:spPr>
              <a:xfrm>
                <a:off x="9124950" y="3219450"/>
                <a:ext cx="381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49" name="墨迹 348"/>
              <p14:cNvContentPartPr/>
              <p14:nvPr/>
            </p14:nvContentPartPr>
            <p14:xfrm>
              <a:off x="9112250" y="2863850"/>
              <a:ext cx="387350" cy="190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291"/>
            </p:blipFill>
            <p:spPr>
              <a:xfrm>
                <a:off x="9112250" y="2863850"/>
                <a:ext cx="387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50" name="墨迹 349"/>
              <p14:cNvContentPartPr/>
              <p14:nvPr/>
            </p14:nvContentPartPr>
            <p14:xfrm>
              <a:off x="9493250" y="2889250"/>
              <a:ext cx="6350" cy="7810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293"/>
            </p:blipFill>
            <p:spPr>
              <a:xfrm>
                <a:off x="9493250" y="2889250"/>
                <a:ext cx="63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51" name="墨迹 350"/>
              <p14:cNvContentPartPr/>
              <p14:nvPr/>
            </p14:nvContentPartPr>
            <p14:xfrm>
              <a:off x="9467850" y="2038350"/>
              <a:ext cx="19050" cy="4889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295"/>
            </p:blipFill>
            <p:spPr>
              <a:xfrm>
                <a:off x="9467850" y="2038350"/>
                <a:ext cx="190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52" name="墨迹 351"/>
              <p14:cNvContentPartPr/>
              <p14:nvPr/>
            </p14:nvContentPartPr>
            <p14:xfrm>
              <a:off x="9112250" y="2794000"/>
              <a:ext cx="146050" cy="9525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297"/>
            </p:blipFill>
            <p:spPr>
              <a:xfrm>
                <a:off x="9112250" y="27940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53" name="墨迹 352"/>
              <p14:cNvContentPartPr/>
              <p14:nvPr/>
            </p14:nvContentPartPr>
            <p14:xfrm>
              <a:off x="9124950" y="2863850"/>
              <a:ext cx="158750" cy="1460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299"/>
            </p:blipFill>
            <p:spPr>
              <a:xfrm>
                <a:off x="9124950" y="286385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54" name="墨迹 353"/>
              <p14:cNvContentPartPr/>
              <p14:nvPr/>
            </p14:nvContentPartPr>
            <p14:xfrm>
              <a:off x="9499600" y="2330450"/>
              <a:ext cx="349250" cy="1270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01"/>
            </p:blipFill>
            <p:spPr>
              <a:xfrm>
                <a:off x="9499600" y="2330450"/>
                <a:ext cx="349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55" name="墨迹 354"/>
              <p14:cNvContentPartPr/>
              <p14:nvPr/>
            </p14:nvContentPartPr>
            <p14:xfrm>
              <a:off x="9848850" y="2330450"/>
              <a:ext cx="38100" cy="3683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303"/>
            </p:blipFill>
            <p:spPr>
              <a:xfrm>
                <a:off x="9848850" y="233045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56" name="墨迹 355"/>
              <p14:cNvContentPartPr/>
              <p14:nvPr/>
            </p14:nvContentPartPr>
            <p14:xfrm>
              <a:off x="9709150" y="2743200"/>
              <a:ext cx="273050" cy="190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305"/>
            </p:blipFill>
            <p:spPr>
              <a:xfrm>
                <a:off x="9709150" y="2743200"/>
                <a:ext cx="273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57" name="墨迹 356"/>
              <p14:cNvContentPartPr/>
              <p14:nvPr/>
            </p14:nvContentPartPr>
            <p14:xfrm>
              <a:off x="9759950" y="2781300"/>
              <a:ext cx="152400" cy="16510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307"/>
            </p:blipFill>
            <p:spPr>
              <a:xfrm>
                <a:off x="9759950" y="278130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58" name="墨迹 357"/>
              <p14:cNvContentPartPr/>
              <p14:nvPr/>
            </p14:nvContentPartPr>
            <p14:xfrm>
              <a:off x="9759950" y="2946400"/>
              <a:ext cx="215900" cy="1905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309"/>
            </p:blipFill>
            <p:spPr>
              <a:xfrm>
                <a:off x="9759950" y="2946400"/>
                <a:ext cx="215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59" name="墨迹 358"/>
              <p14:cNvContentPartPr/>
              <p14:nvPr/>
            </p14:nvContentPartPr>
            <p14:xfrm>
              <a:off x="9893300" y="2717800"/>
              <a:ext cx="82550" cy="24765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311"/>
            </p:blipFill>
            <p:spPr>
              <a:xfrm>
                <a:off x="9893300" y="27178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60" name="墨迹 359"/>
              <p14:cNvContentPartPr/>
              <p14:nvPr/>
            </p14:nvContentPartPr>
            <p14:xfrm>
              <a:off x="9886950" y="2940050"/>
              <a:ext cx="19050" cy="54610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313"/>
            </p:blipFill>
            <p:spPr>
              <a:xfrm>
                <a:off x="9886950" y="2940050"/>
                <a:ext cx="1905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61" name="墨迹 360"/>
              <p14:cNvContentPartPr/>
              <p14:nvPr/>
            </p14:nvContentPartPr>
            <p14:xfrm>
              <a:off x="9525000" y="3429000"/>
              <a:ext cx="361950" cy="2540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315"/>
            </p:blipFill>
            <p:spPr>
              <a:xfrm>
                <a:off x="9525000" y="3429000"/>
                <a:ext cx="361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62" name="墨迹 361"/>
              <p14:cNvContentPartPr/>
              <p14:nvPr/>
            </p14:nvContentPartPr>
            <p14:xfrm>
              <a:off x="10687050" y="2336800"/>
              <a:ext cx="19050" cy="113665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317"/>
            </p:blipFill>
            <p:spPr>
              <a:xfrm>
                <a:off x="10687050" y="2336800"/>
                <a:ext cx="19050" cy="1136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63" name="墨迹 362"/>
              <p14:cNvContentPartPr/>
              <p14:nvPr/>
            </p14:nvContentPartPr>
            <p14:xfrm>
              <a:off x="10858500" y="2362200"/>
              <a:ext cx="19050" cy="3619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319"/>
            </p:blipFill>
            <p:spPr>
              <a:xfrm>
                <a:off x="10858500" y="2362200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364" name="墨迹 363"/>
              <p14:cNvContentPartPr/>
              <p14:nvPr/>
            </p14:nvContentPartPr>
            <p14:xfrm>
              <a:off x="10833100" y="2863850"/>
              <a:ext cx="6350" cy="2540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321"/>
            </p:blipFill>
            <p:spPr>
              <a:xfrm>
                <a:off x="10833100" y="286385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365" name="墨迹 364"/>
              <p14:cNvContentPartPr/>
              <p14:nvPr/>
            </p14:nvContentPartPr>
            <p14:xfrm>
              <a:off x="10795000" y="3263900"/>
              <a:ext cx="38100" cy="2603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323"/>
            </p:blipFill>
            <p:spPr>
              <a:xfrm>
                <a:off x="10795000" y="326390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366" name="墨迹 365"/>
              <p14:cNvContentPartPr/>
              <p14:nvPr/>
            </p14:nvContentPartPr>
            <p14:xfrm>
              <a:off x="10337800" y="2825750"/>
              <a:ext cx="361950" cy="36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325"/>
            </p:blipFill>
            <p:spPr>
              <a:xfrm>
                <a:off x="10337800" y="2825750"/>
                <a:ext cx="361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367" name="墨迹 366"/>
              <p14:cNvContentPartPr/>
              <p14:nvPr/>
            </p14:nvContentPartPr>
            <p14:xfrm>
              <a:off x="10909300" y="2508250"/>
              <a:ext cx="400050" cy="317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327"/>
            </p:blipFill>
            <p:spPr>
              <a:xfrm>
                <a:off x="10909300" y="2508250"/>
                <a:ext cx="400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368" name="墨迹 367"/>
              <p14:cNvContentPartPr/>
              <p14:nvPr/>
            </p14:nvContentPartPr>
            <p14:xfrm>
              <a:off x="10890250" y="2946400"/>
              <a:ext cx="495300" cy="254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329"/>
            </p:blipFill>
            <p:spPr>
              <a:xfrm>
                <a:off x="10890250" y="2946400"/>
                <a:ext cx="495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369" name="墨迹 368"/>
              <p14:cNvContentPartPr/>
              <p14:nvPr/>
            </p14:nvContentPartPr>
            <p14:xfrm>
              <a:off x="10820400" y="3416300"/>
              <a:ext cx="444500" cy="381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331"/>
            </p:blipFill>
            <p:spPr>
              <a:xfrm>
                <a:off x="10820400" y="3416300"/>
                <a:ext cx="444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370" name="墨迹 369"/>
              <p14:cNvContentPartPr/>
              <p14:nvPr/>
            </p14:nvContentPartPr>
            <p14:xfrm>
              <a:off x="11264900" y="3422650"/>
              <a:ext cx="25400" cy="40640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33"/>
            </p:blipFill>
            <p:spPr>
              <a:xfrm>
                <a:off x="11264900" y="3422650"/>
                <a:ext cx="254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371" name="墨迹 370"/>
              <p14:cNvContentPartPr/>
              <p14:nvPr/>
            </p14:nvContentPartPr>
            <p14:xfrm>
              <a:off x="11334750" y="1993900"/>
              <a:ext cx="44450" cy="56515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335"/>
            </p:blipFill>
            <p:spPr>
              <a:xfrm>
                <a:off x="11334750" y="1993900"/>
                <a:ext cx="444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372" name="墨迹 371"/>
              <p14:cNvContentPartPr/>
              <p14:nvPr/>
            </p14:nvContentPartPr>
            <p14:xfrm>
              <a:off x="11252200" y="2863850"/>
              <a:ext cx="184150" cy="10160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37"/>
            </p:blipFill>
            <p:spPr>
              <a:xfrm>
                <a:off x="11252200" y="2863850"/>
                <a:ext cx="184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373" name="墨迹 372"/>
              <p14:cNvContentPartPr/>
              <p14:nvPr/>
            </p14:nvContentPartPr>
            <p14:xfrm>
              <a:off x="11309350" y="2978150"/>
              <a:ext cx="127000" cy="9525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39"/>
            </p:blipFill>
            <p:spPr>
              <a:xfrm>
                <a:off x="11309350" y="2978150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374" name="墨迹 373"/>
              <p14:cNvContentPartPr/>
              <p14:nvPr/>
            </p14:nvContentPartPr>
            <p14:xfrm>
              <a:off x="11366500" y="2527300"/>
              <a:ext cx="50800" cy="4318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341"/>
            </p:blipFill>
            <p:spPr>
              <a:xfrm>
                <a:off x="11366500" y="2527300"/>
                <a:ext cx="50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375" name="墨迹 374"/>
              <p14:cNvContentPartPr/>
              <p14:nvPr/>
            </p14:nvContentPartPr>
            <p14:xfrm>
              <a:off x="11347450" y="2393950"/>
              <a:ext cx="400050" cy="190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343"/>
            </p:blipFill>
            <p:spPr>
              <a:xfrm>
                <a:off x="11347450" y="2393950"/>
                <a:ext cx="400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376" name="墨迹 375"/>
              <p14:cNvContentPartPr/>
              <p14:nvPr/>
            </p14:nvContentPartPr>
            <p14:xfrm>
              <a:off x="11747500" y="2413000"/>
              <a:ext cx="6350" cy="29845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345"/>
            </p:blipFill>
            <p:spPr>
              <a:xfrm>
                <a:off x="11747500" y="2413000"/>
                <a:ext cx="63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377" name="墨迹 376"/>
              <p14:cNvContentPartPr/>
              <p14:nvPr/>
            </p14:nvContentPartPr>
            <p14:xfrm>
              <a:off x="11620500" y="2705100"/>
              <a:ext cx="266700" cy="6350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347"/>
            </p:blipFill>
            <p:spPr>
              <a:xfrm>
                <a:off x="11620500" y="2705100"/>
                <a:ext cx="266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378" name="墨迹 377"/>
              <p14:cNvContentPartPr/>
              <p14:nvPr/>
            </p14:nvContentPartPr>
            <p14:xfrm>
              <a:off x="11607800" y="2724150"/>
              <a:ext cx="165100" cy="20955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349"/>
            </p:blipFill>
            <p:spPr>
              <a:xfrm>
                <a:off x="11607800" y="272415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379" name="墨迹 378"/>
              <p14:cNvContentPartPr/>
              <p14:nvPr/>
            </p14:nvContentPartPr>
            <p14:xfrm>
              <a:off x="11607800" y="2933700"/>
              <a:ext cx="273050" cy="36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351"/>
            </p:blipFill>
            <p:spPr>
              <a:xfrm>
                <a:off x="11607800" y="293370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380" name="墨迹 379"/>
              <p14:cNvContentPartPr/>
              <p14:nvPr/>
            </p14:nvContentPartPr>
            <p14:xfrm>
              <a:off x="11779250" y="2724150"/>
              <a:ext cx="101600" cy="20955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53"/>
            </p:blipFill>
            <p:spPr>
              <a:xfrm>
                <a:off x="11779250" y="272415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381" name="墨迹 380"/>
              <p14:cNvContentPartPr/>
              <p14:nvPr/>
            </p14:nvContentPartPr>
            <p14:xfrm>
              <a:off x="11747500" y="2933700"/>
              <a:ext cx="19050" cy="7048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355"/>
            </p:blipFill>
            <p:spPr>
              <a:xfrm>
                <a:off x="11747500" y="2933700"/>
                <a:ext cx="1905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382" name="墨迹 381"/>
              <p14:cNvContentPartPr/>
              <p14:nvPr/>
            </p14:nvContentPartPr>
            <p14:xfrm>
              <a:off x="11258550" y="3638550"/>
              <a:ext cx="469900" cy="635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57"/>
            </p:blipFill>
            <p:spPr>
              <a:xfrm>
                <a:off x="11258550" y="3638550"/>
                <a:ext cx="469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383" name="墨迹 382"/>
              <p14:cNvContentPartPr/>
              <p14:nvPr/>
            </p14:nvContentPartPr>
            <p14:xfrm>
              <a:off x="8769350" y="3841750"/>
              <a:ext cx="12700" cy="5080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359"/>
            </p:blipFill>
            <p:spPr>
              <a:xfrm>
                <a:off x="8769350" y="38417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384" name="墨迹 383"/>
              <p14:cNvContentPartPr/>
              <p14:nvPr/>
            </p14:nvContentPartPr>
            <p14:xfrm>
              <a:off x="8775700" y="3816350"/>
              <a:ext cx="476250" cy="34290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61"/>
            </p:blipFill>
            <p:spPr>
              <a:xfrm>
                <a:off x="8775700" y="3816350"/>
                <a:ext cx="476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385" name="墨迹 384"/>
              <p14:cNvContentPartPr/>
              <p14:nvPr/>
            </p14:nvContentPartPr>
            <p14:xfrm>
              <a:off x="8832850" y="4159250"/>
              <a:ext cx="419100" cy="17780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63"/>
            </p:blipFill>
            <p:spPr>
              <a:xfrm>
                <a:off x="8832850" y="4159250"/>
                <a:ext cx="419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386" name="墨迹 385"/>
              <p14:cNvContentPartPr/>
              <p14:nvPr/>
            </p14:nvContentPartPr>
            <p14:xfrm>
              <a:off x="9277350" y="3778250"/>
              <a:ext cx="12700" cy="67310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365"/>
            </p:blipFill>
            <p:spPr>
              <a:xfrm>
                <a:off x="9277350" y="3778250"/>
                <a:ext cx="127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387" name="墨迹 386"/>
              <p14:cNvContentPartPr/>
              <p14:nvPr/>
            </p14:nvContentPartPr>
            <p14:xfrm>
              <a:off x="8299450" y="4095750"/>
              <a:ext cx="501650" cy="36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67"/>
            </p:blipFill>
            <p:spPr>
              <a:xfrm>
                <a:off x="8299450" y="4095750"/>
                <a:ext cx="501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388" name="墨迹 387"/>
              <p14:cNvContentPartPr/>
              <p14:nvPr/>
            </p14:nvContentPartPr>
            <p14:xfrm>
              <a:off x="9277350" y="4102100"/>
              <a:ext cx="666750" cy="63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69"/>
            </p:blipFill>
            <p:spPr>
              <a:xfrm>
                <a:off x="9277350" y="4102100"/>
                <a:ext cx="666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389" name="墨迹 388"/>
              <p14:cNvContentPartPr/>
              <p14:nvPr/>
            </p14:nvContentPartPr>
            <p14:xfrm>
              <a:off x="8966200" y="3435350"/>
              <a:ext cx="488950" cy="34925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371"/>
            </p:blipFill>
            <p:spPr>
              <a:xfrm>
                <a:off x="8966200" y="3435350"/>
                <a:ext cx="4889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390" name="墨迹 389"/>
              <p14:cNvContentPartPr/>
              <p14:nvPr/>
            </p14:nvContentPartPr>
            <p14:xfrm>
              <a:off x="9290050" y="3797300"/>
              <a:ext cx="196850" cy="29845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373"/>
            </p:blipFill>
            <p:spPr>
              <a:xfrm>
                <a:off x="9290050" y="379730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391" name="墨迹 390"/>
              <p14:cNvContentPartPr/>
              <p14:nvPr/>
            </p14:nvContentPartPr>
            <p14:xfrm>
              <a:off x="10293350" y="4133850"/>
              <a:ext cx="349250" cy="3810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375"/>
            </p:blipFill>
            <p:spPr>
              <a:xfrm>
                <a:off x="10293350" y="4133850"/>
                <a:ext cx="349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392" name="墨迹 391"/>
              <p14:cNvContentPartPr/>
              <p14:nvPr/>
            </p14:nvContentPartPr>
            <p14:xfrm>
              <a:off x="10629900" y="3905250"/>
              <a:ext cx="57150" cy="52070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377"/>
            </p:blipFill>
            <p:spPr>
              <a:xfrm>
                <a:off x="10629900" y="3905250"/>
                <a:ext cx="571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393" name="墨迹 392"/>
              <p14:cNvContentPartPr/>
              <p14:nvPr/>
            </p14:nvContentPartPr>
            <p14:xfrm>
              <a:off x="10998200" y="3937000"/>
              <a:ext cx="76200" cy="5715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79"/>
            </p:blipFill>
            <p:spPr>
              <a:xfrm>
                <a:off x="10998200" y="3937000"/>
                <a:ext cx="76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394" name="墨迹 393"/>
              <p14:cNvContentPartPr/>
              <p14:nvPr/>
            </p14:nvContentPartPr>
            <p14:xfrm>
              <a:off x="11036300" y="4210050"/>
              <a:ext cx="476250" cy="2540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81"/>
            </p:blipFill>
            <p:spPr>
              <a:xfrm>
                <a:off x="11036300" y="4210050"/>
                <a:ext cx="476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395" name="墨迹 394"/>
              <p14:cNvContentPartPr/>
              <p14:nvPr/>
            </p14:nvContentPartPr>
            <p14:xfrm>
              <a:off x="10668000" y="3860800"/>
              <a:ext cx="374650" cy="22225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383"/>
            </p:blipFill>
            <p:spPr>
              <a:xfrm>
                <a:off x="10668000" y="3860800"/>
                <a:ext cx="3746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396" name="墨迹 395"/>
              <p14:cNvContentPartPr/>
              <p14:nvPr/>
            </p14:nvContentPartPr>
            <p14:xfrm>
              <a:off x="10706100" y="4083050"/>
              <a:ext cx="336550" cy="114300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385"/>
            </p:blipFill>
            <p:spPr>
              <a:xfrm>
                <a:off x="10706100" y="4083050"/>
                <a:ext cx="336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397" name="墨迹 396"/>
              <p14:cNvContentPartPr/>
              <p14:nvPr/>
            </p14:nvContentPartPr>
            <p14:xfrm>
              <a:off x="10668000" y="4152900"/>
              <a:ext cx="406400" cy="171450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387"/>
            </p:blipFill>
            <p:spPr>
              <a:xfrm>
                <a:off x="10668000" y="4152900"/>
                <a:ext cx="406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398" name="墨迹 397"/>
              <p14:cNvContentPartPr/>
              <p14:nvPr/>
            </p14:nvContentPartPr>
            <p14:xfrm>
              <a:off x="10655300" y="4368800"/>
              <a:ext cx="323850" cy="17780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89"/>
            </p:blipFill>
            <p:spPr>
              <a:xfrm>
                <a:off x="10655300" y="4368800"/>
                <a:ext cx="323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399" name="墨迹 398"/>
              <p14:cNvContentPartPr/>
              <p14:nvPr/>
            </p14:nvContentPartPr>
            <p14:xfrm>
              <a:off x="11106150" y="3962400"/>
              <a:ext cx="203200" cy="19050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391"/>
            </p:blipFill>
            <p:spPr>
              <a:xfrm>
                <a:off x="11106150" y="396240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400" name="墨迹 399"/>
              <p14:cNvContentPartPr/>
              <p14:nvPr/>
            </p14:nvContentPartPr>
            <p14:xfrm>
              <a:off x="10807700" y="3625850"/>
              <a:ext cx="520700" cy="36195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393"/>
            </p:blipFill>
            <p:spPr>
              <a:xfrm>
                <a:off x="10807700" y="3625850"/>
                <a:ext cx="520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401" name="墨迹 400"/>
              <p14:cNvContentPartPr/>
              <p14:nvPr/>
            </p14:nvContentPartPr>
            <p14:xfrm>
              <a:off x="9201150" y="4768850"/>
              <a:ext cx="12700" cy="1047750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395"/>
            </p:blipFill>
            <p:spPr>
              <a:xfrm>
                <a:off x="9201150" y="4768850"/>
                <a:ext cx="12700" cy="1047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402" name="墨迹 401"/>
              <p14:cNvContentPartPr/>
              <p14:nvPr/>
            </p14:nvContentPartPr>
            <p14:xfrm>
              <a:off x="9220200" y="4768850"/>
              <a:ext cx="1022350" cy="4445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397"/>
            </p:blipFill>
            <p:spPr>
              <a:xfrm>
                <a:off x="9220200" y="4768850"/>
                <a:ext cx="1022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403" name="墨迹 402"/>
              <p14:cNvContentPartPr/>
              <p14:nvPr/>
            </p14:nvContentPartPr>
            <p14:xfrm>
              <a:off x="10204450" y="4806950"/>
              <a:ext cx="38100" cy="102235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399"/>
            </p:blipFill>
            <p:spPr>
              <a:xfrm>
                <a:off x="10204450" y="4806950"/>
                <a:ext cx="38100" cy="1022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404" name="墨迹 403"/>
              <p14:cNvContentPartPr/>
              <p14:nvPr/>
            </p14:nvContentPartPr>
            <p14:xfrm>
              <a:off x="9188450" y="5791200"/>
              <a:ext cx="1047750" cy="4445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401"/>
            </p:blipFill>
            <p:spPr>
              <a:xfrm>
                <a:off x="9188450" y="5791200"/>
                <a:ext cx="1047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405" name="墨迹 404"/>
              <p14:cNvContentPartPr/>
              <p14:nvPr/>
            </p14:nvContentPartPr>
            <p14:xfrm>
              <a:off x="10223500" y="4984750"/>
              <a:ext cx="165100" cy="3175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403"/>
            </p:blipFill>
            <p:spPr>
              <a:xfrm>
                <a:off x="10223500" y="498475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406" name="墨迹 405"/>
              <p14:cNvContentPartPr/>
              <p14:nvPr/>
            </p14:nvContentPartPr>
            <p14:xfrm>
              <a:off x="10229850" y="5194300"/>
              <a:ext cx="196850" cy="6985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405"/>
            </p:blipFill>
            <p:spPr>
              <a:xfrm>
                <a:off x="10229850" y="5194300"/>
                <a:ext cx="196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407" name="墨迹 406"/>
              <p14:cNvContentPartPr/>
              <p14:nvPr/>
            </p14:nvContentPartPr>
            <p14:xfrm>
              <a:off x="10248900" y="5435600"/>
              <a:ext cx="196850" cy="127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407"/>
            </p:blipFill>
            <p:spPr>
              <a:xfrm>
                <a:off x="10248900" y="54356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408" name="墨迹 407"/>
              <p14:cNvContentPartPr/>
              <p14:nvPr/>
            </p14:nvContentPartPr>
            <p14:xfrm>
              <a:off x="10255250" y="5664200"/>
              <a:ext cx="196850" cy="127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407"/>
            </p:blipFill>
            <p:spPr>
              <a:xfrm>
                <a:off x="10255250" y="566420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409" name="墨迹 408"/>
              <p14:cNvContentPartPr/>
              <p14:nvPr/>
            </p14:nvContentPartPr>
            <p14:xfrm>
              <a:off x="8991600" y="4902200"/>
              <a:ext cx="222250" cy="1905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410"/>
            </p:blipFill>
            <p:spPr>
              <a:xfrm>
                <a:off x="8991600" y="4902200"/>
                <a:ext cx="222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410" name="墨迹 409"/>
              <p14:cNvContentPartPr/>
              <p14:nvPr/>
            </p14:nvContentPartPr>
            <p14:xfrm>
              <a:off x="8991600" y="5162550"/>
              <a:ext cx="184150" cy="63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412"/>
            </p:blipFill>
            <p:spPr>
              <a:xfrm>
                <a:off x="8991600" y="516255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411" name="墨迹 410"/>
              <p14:cNvContentPartPr/>
              <p14:nvPr/>
            </p14:nvContentPartPr>
            <p14:xfrm>
              <a:off x="8997950" y="5403850"/>
              <a:ext cx="247650" cy="127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414"/>
            </p:blipFill>
            <p:spPr>
              <a:xfrm>
                <a:off x="8997950" y="5403850"/>
                <a:ext cx="247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412" name="墨迹 411"/>
              <p14:cNvContentPartPr/>
              <p14:nvPr/>
            </p14:nvContentPartPr>
            <p14:xfrm>
              <a:off x="9010650" y="5594350"/>
              <a:ext cx="266700" cy="3175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416"/>
            </p:blipFill>
            <p:spPr>
              <a:xfrm>
                <a:off x="9010650" y="5594350"/>
                <a:ext cx="266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413" name="墨迹 412"/>
              <p14:cNvContentPartPr/>
              <p14:nvPr/>
            </p14:nvContentPartPr>
            <p14:xfrm>
              <a:off x="9315450" y="4832350"/>
              <a:ext cx="203200" cy="19050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418"/>
            </p:blipFill>
            <p:spPr>
              <a:xfrm>
                <a:off x="9315450" y="483235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414" name="墨迹 413"/>
              <p14:cNvContentPartPr/>
              <p14:nvPr/>
            </p14:nvContentPartPr>
            <p14:xfrm>
              <a:off x="8826500" y="4813300"/>
              <a:ext cx="63500" cy="20320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420"/>
            </p:blipFill>
            <p:spPr>
              <a:xfrm>
                <a:off x="8826500" y="4813300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415" name="墨迹 414"/>
              <p14:cNvContentPartPr/>
              <p14:nvPr/>
            </p14:nvContentPartPr>
            <p14:xfrm>
              <a:off x="8667750" y="5099050"/>
              <a:ext cx="228600" cy="11430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422"/>
            </p:blipFill>
            <p:spPr>
              <a:xfrm>
                <a:off x="8667750" y="5099050"/>
                <a:ext cx="228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416" name="墨迹 415"/>
              <p14:cNvContentPartPr/>
              <p14:nvPr/>
            </p14:nvContentPartPr>
            <p14:xfrm>
              <a:off x="8756650" y="5289550"/>
              <a:ext cx="158750" cy="1841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424"/>
            </p:blipFill>
            <p:spPr>
              <a:xfrm>
                <a:off x="8756650" y="5289550"/>
                <a:ext cx="158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417" name="墨迹 416"/>
              <p14:cNvContentPartPr/>
              <p14:nvPr/>
            </p14:nvContentPartPr>
            <p14:xfrm>
              <a:off x="8807450" y="5568950"/>
              <a:ext cx="146050" cy="1397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426"/>
            </p:blipFill>
            <p:spPr>
              <a:xfrm>
                <a:off x="8807450" y="5568950"/>
                <a:ext cx="146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418" name="墨迹 417"/>
              <p14:cNvContentPartPr/>
              <p14:nvPr/>
            </p14:nvContentPartPr>
            <p14:xfrm>
              <a:off x="8851900" y="5588000"/>
              <a:ext cx="57150" cy="24765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428"/>
            </p:blipFill>
            <p:spPr>
              <a:xfrm>
                <a:off x="8851900" y="5588000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419" name="墨迹 418"/>
              <p14:cNvContentPartPr/>
              <p14:nvPr/>
            </p14:nvContentPartPr>
            <p14:xfrm>
              <a:off x="9652000" y="4749800"/>
              <a:ext cx="419100" cy="13335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430"/>
            </p:blipFill>
            <p:spPr>
              <a:xfrm>
                <a:off x="9652000" y="4749800"/>
                <a:ext cx="419100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9075" y="199390"/>
            <a:ext cx="477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3-1 </a:t>
            </a:r>
            <a:r>
              <a:rPr lang="zh-CN" altLang="en-US">
                <a:sym typeface="+mn-ea"/>
              </a:rPr>
              <a:t>各种基础元器件电路符号的绘制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2603500" y="1854200"/>
              <a:ext cx="2952750" cy="209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2603500" y="1854200"/>
                <a:ext cx="2952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603750" y="1263650"/>
              <a:ext cx="12700" cy="1962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603750" y="1263650"/>
                <a:ext cx="12700" cy="196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4591050" y="1816100"/>
              <a:ext cx="57150" cy="88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4591050" y="1816100"/>
                <a:ext cx="57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6400800" y="3086100"/>
              <a:ext cx="2114550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6400800" y="3086100"/>
                <a:ext cx="2114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7404100" y="2330450"/>
              <a:ext cx="158750" cy="1676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7404100" y="2330450"/>
                <a:ext cx="158750" cy="167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4337050" y="4679950"/>
              <a:ext cx="2000250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4337050" y="4679950"/>
                <a:ext cx="2000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5549900" y="4083050"/>
              <a:ext cx="95250" cy="12890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5549900" y="4083050"/>
                <a:ext cx="95250" cy="1289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4625" y="1416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3-2 </a:t>
            </a:r>
            <a:r>
              <a:rPr lang="zh-CN" altLang="en-US">
                <a:sym typeface="+mn-ea"/>
              </a:rPr>
              <a:t>电路图中电源符号的含义和区分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 contrast="12000"/>
          </a:blip>
          <a:stretch>
            <a:fillRect/>
          </a:stretch>
        </p:blipFill>
        <p:spPr>
          <a:xfrm>
            <a:off x="259715" y="593090"/>
            <a:ext cx="11673205" cy="4980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051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3-3 </a:t>
            </a:r>
            <a:r>
              <a:rPr lang="zh-CN" altLang="en-US">
                <a:sym typeface="+mn-ea"/>
              </a:rPr>
              <a:t>电路图中各种地的含义和区分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Screenshot_20240127_214025_edit_90153610735294"/>
          <p:cNvPicPr>
            <a:picLocks noChangeAspect="1"/>
          </p:cNvPicPr>
          <p:nvPr/>
        </p:nvPicPr>
        <p:blipFill>
          <a:blip r:embed="rId1">
            <a:lum bright="-6000" contrast="12000"/>
          </a:blip>
          <a:stretch>
            <a:fillRect/>
          </a:stretch>
        </p:blipFill>
        <p:spPr>
          <a:xfrm>
            <a:off x="5742305" y="1910715"/>
            <a:ext cx="5747385" cy="2420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4070" y="1186815"/>
            <a:ext cx="519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使用的电路模拟软件：安卓版</a:t>
            </a:r>
            <a:r>
              <a:rPr lang="en-US" altLang="zh-CN"/>
              <a:t>iCircuit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818505" y="4826635"/>
            <a:ext cx="3272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电压波形是</a:t>
            </a:r>
            <a:r>
              <a:rPr lang="en-US" altLang="zh-CN"/>
              <a:t>1K</a:t>
            </a:r>
            <a:r>
              <a:rPr lang="zh-CN" altLang="en-US"/>
              <a:t>电阻上的波形，</a:t>
            </a:r>
            <a:endParaRPr lang="zh-CN" altLang="en-US"/>
          </a:p>
          <a:p>
            <a:r>
              <a:rPr lang="zh-CN" altLang="en-US"/>
              <a:t>该电阻跨接在大地和热地之间，</a:t>
            </a:r>
            <a:endParaRPr lang="zh-CN" altLang="en-US"/>
          </a:p>
          <a:p>
            <a:r>
              <a:rPr lang="zh-CN" altLang="en-US"/>
              <a:t>电阻上电压有效值约</a:t>
            </a:r>
            <a:r>
              <a:rPr lang="en-US" altLang="zh-CN"/>
              <a:t>153V</a:t>
            </a:r>
            <a:endParaRPr lang="en-US" altLang="zh-CN"/>
          </a:p>
        </p:txBody>
      </p:sp>
      <p:pic>
        <p:nvPicPr>
          <p:cNvPr id="7" name="图片 6" descr="PicsArt_01-27-10.19.4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 contrast="12000"/>
          </a:blip>
          <a:stretch>
            <a:fillRect/>
          </a:stretch>
        </p:blipFill>
        <p:spPr>
          <a:xfrm>
            <a:off x="349250" y="708660"/>
            <a:ext cx="5228590" cy="5441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200216165500_6936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 contrast="18000"/>
          </a:blip>
          <a:stretch>
            <a:fillRect/>
          </a:stretch>
        </p:blipFill>
        <p:spPr>
          <a:xfrm>
            <a:off x="1271905" y="554355"/>
            <a:ext cx="9225915" cy="60883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7051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3-3 </a:t>
            </a:r>
            <a:r>
              <a:rPr lang="zh-CN" altLang="en-US">
                <a:sym typeface="+mn-ea"/>
              </a:rPr>
              <a:t>电路图中各种地的含义和区分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 contrast="12000"/>
          </a:blip>
          <a:stretch>
            <a:fillRect/>
          </a:stretch>
        </p:blipFill>
        <p:spPr>
          <a:xfrm>
            <a:off x="95250" y="873125"/>
            <a:ext cx="12001500" cy="42310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7051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3-3 </a:t>
            </a:r>
            <a:r>
              <a:rPr lang="zh-CN" altLang="en-US">
                <a:sym typeface="+mn-ea"/>
              </a:rPr>
              <a:t>电路图中各种地的含义和区分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675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3-4 </a:t>
            </a:r>
            <a:r>
              <a:rPr lang="zh-CN" altLang="en-US">
                <a:sym typeface="+mn-ea"/>
              </a:rPr>
              <a:t>电路图的一般读取方式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8670" y="851535"/>
            <a:ext cx="95110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读图前提：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认识各种元器件的电路符号和作用；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了解电路图中电源符号和接地符号的含义；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对电路图所描述的电路功能或原理有一定的了解；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读图步骤：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根据电路功能和电路原理对电路图进行分块；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可根据接地符号大致分块；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可根据典型电路结构分块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(</a:t>
            </a:r>
            <a:r>
              <a:rPr lang="zh-CN" altLang="en-US"/>
              <a:t>需要积累更多元器件典型应用电路</a:t>
            </a:r>
            <a:r>
              <a:rPr lang="en-US" altLang="zh-CN"/>
              <a:t>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对每一块电路单独分析和研究，最后把各自的功能或得出的计算结论总结起来；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可根据实物电路板对照分析。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AC-DC</a:t>
            </a:r>
            <a:r>
              <a:rPr lang="zh-CN" altLang="en-US"/>
              <a:t>开关电源的工作过程：</a:t>
            </a:r>
            <a:endParaRPr lang="zh-CN" altLang="en-US"/>
          </a:p>
          <a:p>
            <a:r>
              <a:rPr lang="zh-CN" altLang="en-US"/>
              <a:t>交流</a:t>
            </a:r>
            <a:r>
              <a:rPr lang="en-US" altLang="zh-CN"/>
              <a:t>220V   —→   310V</a:t>
            </a:r>
            <a:r>
              <a:rPr lang="zh-CN" altLang="en-US"/>
              <a:t>直流电</a:t>
            </a:r>
            <a:r>
              <a:rPr lang="en-US" altLang="zh-CN"/>
              <a:t>   —→   </a:t>
            </a:r>
            <a:r>
              <a:rPr lang="zh-CN" altLang="en-US"/>
              <a:t>高频直流方波</a:t>
            </a:r>
            <a:r>
              <a:rPr lang="en-US" altLang="zh-CN"/>
              <a:t>   —→   </a:t>
            </a:r>
            <a:r>
              <a:rPr lang="zh-CN" altLang="en-US"/>
              <a:t>高频低压交流电</a:t>
            </a:r>
            <a:r>
              <a:rPr lang="en-US" altLang="zh-CN"/>
              <a:t>   —→   </a:t>
            </a:r>
            <a:r>
              <a:rPr lang="zh-CN" altLang="en-US"/>
              <a:t>低压直流电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开关电源的相关词条：开关管、振荡方式、反馈方式、反激电源、纹波等等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675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3-4 </a:t>
            </a:r>
            <a:r>
              <a:rPr lang="zh-CN" altLang="en-US">
                <a:sym typeface="+mn-ea"/>
              </a:rPr>
              <a:t>电路图的一般读取方式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18000" contrast="12000"/>
          </a:blip>
          <a:srcRect t="16365"/>
          <a:stretch>
            <a:fillRect/>
          </a:stretch>
        </p:blipFill>
        <p:spPr>
          <a:xfrm>
            <a:off x="979170" y="905510"/>
            <a:ext cx="4525010" cy="5046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6000" contrast="12000"/>
          </a:blip>
          <a:srcRect l="7865" r="12355"/>
          <a:stretch>
            <a:fillRect/>
          </a:stretch>
        </p:blipFill>
        <p:spPr>
          <a:xfrm>
            <a:off x="6479540" y="244475"/>
            <a:ext cx="3811270" cy="636968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277870" y="1892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3-5 </a:t>
            </a:r>
            <a:r>
              <a:rPr lang="zh-CN" altLang="en-US">
                <a:sym typeface="+mn-ea"/>
              </a:rPr>
              <a:t>实际电路图读图推理实操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YzgwYmE2ODNlZTZlNzJjOTUxOTFhNDgxNzkyNGFiM2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WPS 演示</Application>
  <PresentationFormat>宽屏</PresentationFormat>
  <Paragraphs>119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第三章 电路图的读取、绘制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MOSS</dc:creator>
  <cp:lastModifiedBy>小布丁烨烨#Mike</cp:lastModifiedBy>
  <cp:revision>8</cp:revision>
  <dcterms:created xsi:type="dcterms:W3CDTF">2023-08-09T12:44:00Z</dcterms:created>
  <dcterms:modified xsi:type="dcterms:W3CDTF">2024-01-28T10:41:25Z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2052-12.1.0.16250</vt:lpwstr>
  </property>
</Properties>
</file>